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71" r:id="rId5"/>
    <p:sldId id="283"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8CDC0D-6645-4A26-B9B9-3295A905BCF9}" v="3" dt="2025-03-24T03:04:23.179"/>
    <p1510:client id="{4594C020-FD76-457D-9335-3BF47CDA8C37}" v="10" dt="2025-03-24T02:29:44.869"/>
    <p1510:client id="{AF508432-033D-42F0-B9B0-490687198336}" v="28" dt="2025-03-24T02:14:10.1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118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中嶋 仁美(NAKAJIMA Hitomi)" userId="dc6e26ac-4a5a-4992-a4ae-550785314024" providerId="ADAL" clId="{4594C020-FD76-457D-9335-3BF47CDA8C37}"/>
    <pc:docChg chg="custSel addSld delSld modSld sldOrd">
      <pc:chgData name="中嶋 仁美(NAKAJIMA Hitomi)" userId="dc6e26ac-4a5a-4992-a4ae-550785314024" providerId="ADAL" clId="{4594C020-FD76-457D-9335-3BF47CDA8C37}" dt="2025-03-24T02:31:29.551" v="1064" actId="207"/>
      <pc:docMkLst>
        <pc:docMk/>
      </pc:docMkLst>
      <pc:sldChg chg="del">
        <pc:chgData name="中嶋 仁美(NAKAJIMA Hitomi)" userId="dc6e26ac-4a5a-4992-a4ae-550785314024" providerId="ADAL" clId="{4594C020-FD76-457D-9335-3BF47CDA8C37}" dt="2025-03-24T02:31:10.541" v="1062" actId="2696"/>
        <pc:sldMkLst>
          <pc:docMk/>
          <pc:sldMk cId="964436831" sldId="269"/>
        </pc:sldMkLst>
      </pc:sldChg>
      <pc:sldChg chg="addSp delSp modSp mod">
        <pc:chgData name="中嶋 仁美(NAKAJIMA Hitomi)" userId="dc6e26ac-4a5a-4992-a4ae-550785314024" providerId="ADAL" clId="{4594C020-FD76-457D-9335-3BF47CDA8C37}" dt="2025-03-24T02:30:59.504" v="1061" actId="20577"/>
        <pc:sldMkLst>
          <pc:docMk/>
          <pc:sldMk cId="580529945" sldId="271"/>
        </pc:sldMkLst>
        <pc:spChg chg="mod">
          <ac:chgData name="中嶋 仁美(NAKAJIMA Hitomi)" userId="dc6e26ac-4a5a-4992-a4ae-550785314024" providerId="ADAL" clId="{4594C020-FD76-457D-9335-3BF47CDA8C37}" dt="2025-03-24T02:30:30.833" v="1042" actId="1036"/>
          <ac:spMkLst>
            <pc:docMk/>
            <pc:sldMk cId="580529945" sldId="271"/>
            <ac:spMk id="2" creationId="{2AD5DB90-8785-840E-478F-1B2D4C5DBFFE}"/>
          </ac:spMkLst>
        </pc:spChg>
        <pc:spChg chg="mod">
          <ac:chgData name="中嶋 仁美(NAKAJIMA Hitomi)" userId="dc6e26ac-4a5a-4992-a4ae-550785314024" providerId="ADAL" clId="{4594C020-FD76-457D-9335-3BF47CDA8C37}" dt="2025-03-24T02:30:30.833" v="1042" actId="1036"/>
          <ac:spMkLst>
            <pc:docMk/>
            <pc:sldMk cId="580529945" sldId="271"/>
            <ac:spMk id="3" creationId="{816F89AC-E70A-49CC-0FA7-89BAC79521BF}"/>
          </ac:spMkLst>
        </pc:spChg>
        <pc:spChg chg="del">
          <ac:chgData name="中嶋 仁美(NAKAJIMA Hitomi)" userId="dc6e26ac-4a5a-4992-a4ae-550785314024" providerId="ADAL" clId="{4594C020-FD76-457D-9335-3BF47CDA8C37}" dt="2025-03-24T02:25:19.225" v="728" actId="478"/>
          <ac:spMkLst>
            <pc:docMk/>
            <pc:sldMk cId="580529945" sldId="271"/>
            <ac:spMk id="4" creationId="{0E973139-C53C-0CC3-FB93-6FE72D826654}"/>
          </ac:spMkLst>
        </pc:spChg>
        <pc:spChg chg="mod">
          <ac:chgData name="中嶋 仁美(NAKAJIMA Hitomi)" userId="dc6e26ac-4a5a-4992-a4ae-550785314024" providerId="ADAL" clId="{4594C020-FD76-457D-9335-3BF47CDA8C37}" dt="2025-03-24T02:30:35.733" v="1054" actId="20577"/>
          <ac:spMkLst>
            <pc:docMk/>
            <pc:sldMk cId="580529945" sldId="271"/>
            <ac:spMk id="5" creationId="{64484015-7300-DAF0-9B28-BE2A12138B7A}"/>
          </ac:spMkLst>
        </pc:spChg>
        <pc:spChg chg="mod">
          <ac:chgData name="中嶋 仁美(NAKAJIMA Hitomi)" userId="dc6e26ac-4a5a-4992-a4ae-550785314024" providerId="ADAL" clId="{4594C020-FD76-457D-9335-3BF47CDA8C37}" dt="2025-03-24T02:30:30.833" v="1042" actId="1036"/>
          <ac:spMkLst>
            <pc:docMk/>
            <pc:sldMk cId="580529945" sldId="271"/>
            <ac:spMk id="6" creationId="{B99240F2-64A7-703B-6C99-8329B35B0452}"/>
          </ac:spMkLst>
        </pc:spChg>
        <pc:spChg chg="add mod">
          <ac:chgData name="中嶋 仁美(NAKAJIMA Hitomi)" userId="dc6e26ac-4a5a-4992-a4ae-550785314024" providerId="ADAL" clId="{4594C020-FD76-457D-9335-3BF47CDA8C37}" dt="2025-03-24T02:30:39.158" v="1055" actId="20577"/>
          <ac:spMkLst>
            <pc:docMk/>
            <pc:sldMk cId="580529945" sldId="271"/>
            <ac:spMk id="8" creationId="{465B103E-B5A8-8037-7766-AF97D39EFEDE}"/>
          </ac:spMkLst>
        </pc:spChg>
        <pc:spChg chg="mod">
          <ac:chgData name="中嶋 仁美(NAKAJIMA Hitomi)" userId="dc6e26ac-4a5a-4992-a4ae-550785314024" providerId="ADAL" clId="{4594C020-FD76-457D-9335-3BF47CDA8C37}" dt="2025-03-24T02:30:13.090" v="1013" actId="207"/>
          <ac:spMkLst>
            <pc:docMk/>
            <pc:sldMk cId="580529945" sldId="271"/>
            <ac:spMk id="9" creationId="{A0263F44-32AF-D94A-A251-0D77D0C555B3}"/>
          </ac:spMkLst>
        </pc:spChg>
        <pc:spChg chg="add mod">
          <ac:chgData name="中嶋 仁美(NAKAJIMA Hitomi)" userId="dc6e26ac-4a5a-4992-a4ae-550785314024" providerId="ADAL" clId="{4594C020-FD76-457D-9335-3BF47CDA8C37}" dt="2025-03-24T02:25:20.241" v="729"/>
          <ac:spMkLst>
            <pc:docMk/>
            <pc:sldMk cId="580529945" sldId="271"/>
            <ac:spMk id="10" creationId="{87F40118-149A-2204-23D2-5720D266F241}"/>
          </ac:spMkLst>
        </pc:spChg>
        <pc:spChg chg="add mod">
          <ac:chgData name="中嶋 仁美(NAKAJIMA Hitomi)" userId="dc6e26ac-4a5a-4992-a4ae-550785314024" providerId="ADAL" clId="{4594C020-FD76-457D-9335-3BF47CDA8C37}" dt="2025-03-24T02:30:54.754" v="1060" actId="20577"/>
          <ac:spMkLst>
            <pc:docMk/>
            <pc:sldMk cId="580529945" sldId="271"/>
            <ac:spMk id="11" creationId="{1CB5C36A-8F95-643D-7B35-4CE314B99C17}"/>
          </ac:spMkLst>
        </pc:spChg>
        <pc:spChg chg="del">
          <ac:chgData name="中嶋 仁美(NAKAJIMA Hitomi)" userId="dc6e26ac-4a5a-4992-a4ae-550785314024" providerId="ADAL" clId="{4594C020-FD76-457D-9335-3BF47CDA8C37}" dt="2025-03-24T02:25:54.351" v="732" actId="478"/>
          <ac:spMkLst>
            <pc:docMk/>
            <pc:sldMk cId="580529945" sldId="271"/>
            <ac:spMk id="12" creationId="{A347614C-FCD7-36C7-7BCC-337F48F27CB7}"/>
          </ac:spMkLst>
        </pc:spChg>
        <pc:spChg chg="add mod">
          <ac:chgData name="中嶋 仁美(NAKAJIMA Hitomi)" userId="dc6e26ac-4a5a-4992-a4ae-550785314024" providerId="ADAL" clId="{4594C020-FD76-457D-9335-3BF47CDA8C37}" dt="2025-03-24T02:30:59.504" v="1061" actId="20577"/>
          <ac:spMkLst>
            <pc:docMk/>
            <pc:sldMk cId="580529945" sldId="271"/>
            <ac:spMk id="13" creationId="{948547F5-2012-0142-E049-3170A64E8DB1}"/>
          </ac:spMkLst>
        </pc:spChg>
        <pc:spChg chg="add mod">
          <ac:chgData name="中嶋 仁美(NAKAJIMA Hitomi)" userId="dc6e26ac-4a5a-4992-a4ae-550785314024" providerId="ADAL" clId="{4594C020-FD76-457D-9335-3BF47CDA8C37}" dt="2025-03-24T02:30:42.425" v="1056" actId="20577"/>
          <ac:spMkLst>
            <pc:docMk/>
            <pc:sldMk cId="580529945" sldId="271"/>
            <ac:spMk id="14" creationId="{798BCDF3-919E-DFAB-9FB0-64D2B5C76060}"/>
          </ac:spMkLst>
        </pc:spChg>
        <pc:spChg chg="add del mod">
          <ac:chgData name="中嶋 仁美(NAKAJIMA Hitomi)" userId="dc6e26ac-4a5a-4992-a4ae-550785314024" providerId="ADAL" clId="{4594C020-FD76-457D-9335-3BF47CDA8C37}" dt="2025-03-24T02:30:23.768" v="1014" actId="478"/>
          <ac:spMkLst>
            <pc:docMk/>
            <pc:sldMk cId="580529945" sldId="271"/>
            <ac:spMk id="15" creationId="{0D94183B-85AE-CDAE-7DFC-179EE01193B4}"/>
          </ac:spMkLst>
        </pc:spChg>
        <pc:spChg chg="del">
          <ac:chgData name="中嶋 仁美(NAKAJIMA Hitomi)" userId="dc6e26ac-4a5a-4992-a4ae-550785314024" providerId="ADAL" clId="{4594C020-FD76-457D-9335-3BF47CDA8C37}" dt="2025-03-24T02:25:01.224" v="725" actId="478"/>
          <ac:spMkLst>
            <pc:docMk/>
            <pc:sldMk cId="580529945" sldId="271"/>
            <ac:spMk id="22" creationId="{75F2CC5A-DCE4-6CDB-437D-42B46EBF2FD1}"/>
          </ac:spMkLst>
        </pc:spChg>
        <pc:spChg chg="del">
          <ac:chgData name="中嶋 仁美(NAKAJIMA Hitomi)" userId="dc6e26ac-4a5a-4992-a4ae-550785314024" providerId="ADAL" clId="{4594C020-FD76-457D-9335-3BF47CDA8C37}" dt="2025-03-24T02:25:58.033" v="733" actId="478"/>
          <ac:spMkLst>
            <pc:docMk/>
            <pc:sldMk cId="580529945" sldId="271"/>
            <ac:spMk id="26" creationId="{CC2A3C59-1723-5752-4CE8-0F7DF28E2F9C}"/>
          </ac:spMkLst>
        </pc:spChg>
        <pc:spChg chg="mod">
          <ac:chgData name="中嶋 仁美(NAKAJIMA Hitomi)" userId="dc6e26ac-4a5a-4992-a4ae-550785314024" providerId="ADAL" clId="{4594C020-FD76-457D-9335-3BF47CDA8C37}" dt="2025-03-24T02:30:30.833" v="1042" actId="1036"/>
          <ac:spMkLst>
            <pc:docMk/>
            <pc:sldMk cId="580529945" sldId="271"/>
            <ac:spMk id="34" creationId="{BB76A3C9-DFD9-03F1-ACC1-25D8DDC4C121}"/>
          </ac:spMkLst>
        </pc:spChg>
      </pc:sldChg>
      <pc:sldChg chg="modSp mod ord">
        <pc:chgData name="中嶋 仁美(NAKAJIMA Hitomi)" userId="dc6e26ac-4a5a-4992-a4ae-550785314024" providerId="ADAL" clId="{4594C020-FD76-457D-9335-3BF47CDA8C37}" dt="2025-03-24T02:31:29.551" v="1064" actId="207"/>
        <pc:sldMkLst>
          <pc:docMk/>
          <pc:sldMk cId="3668208538" sldId="279"/>
        </pc:sldMkLst>
        <pc:spChg chg="mod">
          <ac:chgData name="中嶋 仁美(NAKAJIMA Hitomi)" userId="dc6e26ac-4a5a-4992-a4ae-550785314024" providerId="ADAL" clId="{4594C020-FD76-457D-9335-3BF47CDA8C37}" dt="2025-03-24T02:31:29.551" v="1064" actId="207"/>
          <ac:spMkLst>
            <pc:docMk/>
            <pc:sldMk cId="3668208538" sldId="279"/>
            <ac:spMk id="9" creationId="{A0263F44-32AF-D94A-A251-0D77D0C555B3}"/>
          </ac:spMkLst>
        </pc:spChg>
      </pc:sldChg>
      <pc:sldChg chg="addSp modSp mod">
        <pc:chgData name="中嶋 仁美(NAKAJIMA Hitomi)" userId="dc6e26ac-4a5a-4992-a4ae-550785314024" providerId="ADAL" clId="{4594C020-FD76-457D-9335-3BF47CDA8C37}" dt="2025-03-24T02:28:54.320" v="921" actId="20577"/>
        <pc:sldMkLst>
          <pc:docMk/>
          <pc:sldMk cId="1724539296" sldId="280"/>
        </pc:sldMkLst>
        <pc:spChg chg="mod">
          <ac:chgData name="中嶋 仁美(NAKAJIMA Hitomi)" userId="dc6e26ac-4a5a-4992-a4ae-550785314024" providerId="ADAL" clId="{4594C020-FD76-457D-9335-3BF47CDA8C37}" dt="2025-03-24T02:27:47.524" v="837" actId="1036"/>
          <ac:spMkLst>
            <pc:docMk/>
            <pc:sldMk cId="1724539296" sldId="280"/>
            <ac:spMk id="3" creationId="{816F89AC-E70A-49CC-0FA7-89BAC79521BF}"/>
          </ac:spMkLst>
        </pc:spChg>
        <pc:spChg chg="mod">
          <ac:chgData name="中嶋 仁美(NAKAJIMA Hitomi)" userId="dc6e26ac-4a5a-4992-a4ae-550785314024" providerId="ADAL" clId="{4594C020-FD76-457D-9335-3BF47CDA8C37}" dt="2025-03-24T02:27:47.524" v="837" actId="1036"/>
          <ac:spMkLst>
            <pc:docMk/>
            <pc:sldMk cId="1724539296" sldId="280"/>
            <ac:spMk id="4" creationId="{0E973139-C53C-0CC3-FB93-6FE72D826654}"/>
          </ac:spMkLst>
        </pc:spChg>
        <pc:spChg chg="mod">
          <ac:chgData name="中嶋 仁美(NAKAJIMA Hitomi)" userId="dc6e26ac-4a5a-4992-a4ae-550785314024" providerId="ADAL" clId="{4594C020-FD76-457D-9335-3BF47CDA8C37}" dt="2025-03-24T02:28:23.702" v="860" actId="1076"/>
          <ac:spMkLst>
            <pc:docMk/>
            <pc:sldMk cId="1724539296" sldId="280"/>
            <ac:spMk id="5" creationId="{D3CF112D-D9FD-F33F-2AE5-F7A59612C259}"/>
          </ac:spMkLst>
        </pc:spChg>
        <pc:spChg chg="mod">
          <ac:chgData name="中嶋 仁美(NAKAJIMA Hitomi)" userId="dc6e26ac-4a5a-4992-a4ae-550785314024" providerId="ADAL" clId="{4594C020-FD76-457D-9335-3BF47CDA8C37}" dt="2025-03-24T02:27:47.524" v="837" actId="1036"/>
          <ac:spMkLst>
            <pc:docMk/>
            <pc:sldMk cId="1724539296" sldId="280"/>
            <ac:spMk id="6" creationId="{B99240F2-64A7-703B-6C99-8329B35B0452}"/>
          </ac:spMkLst>
        </pc:spChg>
        <pc:spChg chg="mod">
          <ac:chgData name="中嶋 仁美(NAKAJIMA Hitomi)" userId="dc6e26ac-4a5a-4992-a4ae-550785314024" providerId="ADAL" clId="{4594C020-FD76-457D-9335-3BF47CDA8C37}" dt="2025-03-24T02:27:47.524" v="837" actId="1036"/>
          <ac:spMkLst>
            <pc:docMk/>
            <pc:sldMk cId="1724539296" sldId="280"/>
            <ac:spMk id="7" creationId="{B10C69B2-83A2-89EF-9764-1D0D852E454B}"/>
          </ac:spMkLst>
        </pc:spChg>
        <pc:spChg chg="add mod">
          <ac:chgData name="中嶋 仁美(NAKAJIMA Hitomi)" userId="dc6e26ac-4a5a-4992-a4ae-550785314024" providerId="ADAL" clId="{4594C020-FD76-457D-9335-3BF47CDA8C37}" dt="2025-03-24T02:27:56.640" v="857"/>
          <ac:spMkLst>
            <pc:docMk/>
            <pc:sldMk cId="1724539296" sldId="280"/>
            <ac:spMk id="8" creationId="{9E266241-9871-3A24-CB8E-C8A473CF20C9}"/>
          </ac:spMkLst>
        </pc:spChg>
        <pc:spChg chg="mod">
          <ac:chgData name="中嶋 仁美(NAKAJIMA Hitomi)" userId="dc6e26ac-4a5a-4992-a4ae-550785314024" providerId="ADAL" clId="{4594C020-FD76-457D-9335-3BF47CDA8C37}" dt="2025-03-24T02:28:54.320" v="921" actId="20577"/>
          <ac:spMkLst>
            <pc:docMk/>
            <pc:sldMk cId="1724539296" sldId="280"/>
            <ac:spMk id="9" creationId="{A0263F44-32AF-D94A-A251-0D77D0C555B3}"/>
          </ac:spMkLst>
        </pc:spChg>
        <pc:spChg chg="mod">
          <ac:chgData name="中嶋 仁美(NAKAJIMA Hitomi)" userId="dc6e26ac-4a5a-4992-a4ae-550785314024" providerId="ADAL" clId="{4594C020-FD76-457D-9335-3BF47CDA8C37}" dt="2025-03-24T02:27:47.524" v="837" actId="1036"/>
          <ac:spMkLst>
            <pc:docMk/>
            <pc:sldMk cId="1724539296" sldId="280"/>
            <ac:spMk id="12" creationId="{A347614C-FCD7-36C7-7BCC-337F48F27CB7}"/>
          </ac:spMkLst>
        </pc:spChg>
        <pc:spChg chg="mod">
          <ac:chgData name="中嶋 仁美(NAKAJIMA Hitomi)" userId="dc6e26ac-4a5a-4992-a4ae-550785314024" providerId="ADAL" clId="{4594C020-FD76-457D-9335-3BF47CDA8C37}" dt="2025-03-24T02:27:47.524" v="837" actId="1036"/>
          <ac:spMkLst>
            <pc:docMk/>
            <pc:sldMk cId="1724539296" sldId="280"/>
            <ac:spMk id="17" creationId="{413A5B0D-A967-81C4-1186-BB440FEB8CB1}"/>
          </ac:spMkLst>
        </pc:spChg>
        <pc:spChg chg="mod">
          <ac:chgData name="中嶋 仁美(NAKAJIMA Hitomi)" userId="dc6e26ac-4a5a-4992-a4ae-550785314024" providerId="ADAL" clId="{4594C020-FD76-457D-9335-3BF47CDA8C37}" dt="2025-03-24T02:27:47.524" v="837" actId="1036"/>
          <ac:spMkLst>
            <pc:docMk/>
            <pc:sldMk cId="1724539296" sldId="280"/>
            <ac:spMk id="22" creationId="{75F2CC5A-DCE4-6CDB-437D-42B46EBF2FD1}"/>
          </ac:spMkLst>
        </pc:spChg>
        <pc:spChg chg="mod">
          <ac:chgData name="中嶋 仁美(NAKAJIMA Hitomi)" userId="dc6e26ac-4a5a-4992-a4ae-550785314024" providerId="ADAL" clId="{4594C020-FD76-457D-9335-3BF47CDA8C37}" dt="2025-03-24T02:27:47.524" v="837" actId="1036"/>
          <ac:spMkLst>
            <pc:docMk/>
            <pc:sldMk cId="1724539296" sldId="280"/>
            <ac:spMk id="26" creationId="{CC2A3C59-1723-5752-4CE8-0F7DF28E2F9C}"/>
          </ac:spMkLst>
        </pc:spChg>
        <pc:spChg chg="mod">
          <ac:chgData name="中嶋 仁美(NAKAJIMA Hitomi)" userId="dc6e26ac-4a5a-4992-a4ae-550785314024" providerId="ADAL" clId="{4594C020-FD76-457D-9335-3BF47CDA8C37}" dt="2025-03-24T02:27:47.524" v="837" actId="1036"/>
          <ac:spMkLst>
            <pc:docMk/>
            <pc:sldMk cId="1724539296" sldId="280"/>
            <ac:spMk id="34" creationId="{BB76A3C9-DFD9-03F1-ACC1-25D8DDC4C121}"/>
          </ac:spMkLst>
        </pc:spChg>
        <pc:graphicFrameChg chg="mod">
          <ac:chgData name="中嶋 仁美(NAKAJIMA Hitomi)" userId="dc6e26ac-4a5a-4992-a4ae-550785314024" providerId="ADAL" clId="{4594C020-FD76-457D-9335-3BF47CDA8C37}" dt="2025-03-24T02:28:17.271" v="859" actId="1076"/>
          <ac:graphicFrameMkLst>
            <pc:docMk/>
            <pc:sldMk cId="1724539296" sldId="280"/>
            <ac:graphicFrameMk id="2" creationId="{8DEDFBFB-8FBA-21A8-7756-EF1596AFB3B0}"/>
          </ac:graphicFrameMkLst>
        </pc:graphicFrameChg>
      </pc:sldChg>
      <pc:sldChg chg="addSp modSp mod ord">
        <pc:chgData name="中嶋 仁美(NAKAJIMA Hitomi)" userId="dc6e26ac-4a5a-4992-a4ae-550785314024" providerId="ADAL" clId="{4594C020-FD76-457D-9335-3BF47CDA8C37}" dt="2025-03-24T02:29:33.221" v="965"/>
        <pc:sldMkLst>
          <pc:docMk/>
          <pc:sldMk cId="864559262" sldId="281"/>
        </pc:sldMkLst>
        <pc:spChg chg="mod">
          <ac:chgData name="中嶋 仁美(NAKAJIMA Hitomi)" userId="dc6e26ac-4a5a-4992-a4ae-550785314024" providerId="ADAL" clId="{4594C020-FD76-457D-9335-3BF47CDA8C37}" dt="2025-03-24T02:21:08.502" v="375" actId="20577"/>
          <ac:spMkLst>
            <pc:docMk/>
            <pc:sldMk cId="864559262" sldId="281"/>
            <ac:spMk id="4" creationId="{0E973139-C53C-0CC3-FB93-6FE72D826654}"/>
          </ac:spMkLst>
        </pc:spChg>
        <pc:spChg chg="mod">
          <ac:chgData name="中嶋 仁美(NAKAJIMA Hitomi)" userId="dc6e26ac-4a5a-4992-a4ae-550785314024" providerId="ADAL" clId="{4594C020-FD76-457D-9335-3BF47CDA8C37}" dt="2025-03-24T02:27:20.626" v="801" actId="14100"/>
          <ac:spMkLst>
            <pc:docMk/>
            <pc:sldMk cId="864559262" sldId="281"/>
            <ac:spMk id="5" creationId="{AD00248F-C68E-E155-F62D-CBC116DCC539}"/>
          </ac:spMkLst>
        </pc:spChg>
        <pc:spChg chg="mod">
          <ac:chgData name="中嶋 仁美(NAKAJIMA Hitomi)" userId="dc6e26ac-4a5a-4992-a4ae-550785314024" providerId="ADAL" clId="{4594C020-FD76-457D-9335-3BF47CDA8C37}" dt="2025-03-24T02:27:15.949" v="800" actId="1036"/>
          <ac:spMkLst>
            <pc:docMk/>
            <pc:sldMk cId="864559262" sldId="281"/>
            <ac:spMk id="6" creationId="{B99240F2-64A7-703B-6C99-8329B35B0452}"/>
          </ac:spMkLst>
        </pc:spChg>
        <pc:spChg chg="mod">
          <ac:chgData name="中嶋 仁美(NAKAJIMA Hitomi)" userId="dc6e26ac-4a5a-4992-a4ae-550785314024" providerId="ADAL" clId="{4594C020-FD76-457D-9335-3BF47CDA8C37}" dt="2025-03-24T02:24:05.476" v="670" actId="1035"/>
          <ac:spMkLst>
            <pc:docMk/>
            <pc:sldMk cId="864559262" sldId="281"/>
            <ac:spMk id="7" creationId="{B10C69B2-83A2-89EF-9764-1D0D852E454B}"/>
          </ac:spMkLst>
        </pc:spChg>
        <pc:spChg chg="mod">
          <ac:chgData name="中嶋 仁美(NAKAJIMA Hitomi)" userId="dc6e26ac-4a5a-4992-a4ae-550785314024" providerId="ADAL" clId="{4594C020-FD76-457D-9335-3BF47CDA8C37}" dt="2025-03-24T02:27:15.949" v="800" actId="1036"/>
          <ac:spMkLst>
            <pc:docMk/>
            <pc:sldMk cId="864559262" sldId="281"/>
            <ac:spMk id="8" creationId="{CCA470D7-7FBE-B3E7-E105-00BCED786ADC}"/>
          </ac:spMkLst>
        </pc:spChg>
        <pc:spChg chg="mod">
          <ac:chgData name="中嶋 仁美(NAKAJIMA Hitomi)" userId="dc6e26ac-4a5a-4992-a4ae-550785314024" providerId="ADAL" clId="{4594C020-FD76-457D-9335-3BF47CDA8C37}" dt="2025-03-24T02:29:28.702" v="963" actId="20577"/>
          <ac:spMkLst>
            <pc:docMk/>
            <pc:sldMk cId="864559262" sldId="281"/>
            <ac:spMk id="9" creationId="{A0263F44-32AF-D94A-A251-0D77D0C555B3}"/>
          </ac:spMkLst>
        </pc:spChg>
        <pc:spChg chg="add mod">
          <ac:chgData name="中嶋 仁美(NAKAJIMA Hitomi)" userId="dc6e26ac-4a5a-4992-a4ae-550785314024" providerId="ADAL" clId="{4594C020-FD76-457D-9335-3BF47CDA8C37}" dt="2025-03-24T02:27:22.085" v="802"/>
          <ac:spMkLst>
            <pc:docMk/>
            <pc:sldMk cId="864559262" sldId="281"/>
            <ac:spMk id="10" creationId="{A329D9C6-31DE-6463-1A1D-71A21BC9CBC3}"/>
          </ac:spMkLst>
        </pc:spChg>
        <pc:spChg chg="mod">
          <ac:chgData name="中嶋 仁美(NAKAJIMA Hitomi)" userId="dc6e26ac-4a5a-4992-a4ae-550785314024" providerId="ADAL" clId="{4594C020-FD76-457D-9335-3BF47CDA8C37}" dt="2025-03-24T02:24:17.370" v="723" actId="20577"/>
          <ac:spMkLst>
            <pc:docMk/>
            <pc:sldMk cId="864559262" sldId="281"/>
            <ac:spMk id="12" creationId="{A347614C-FCD7-36C7-7BCC-337F48F27CB7}"/>
          </ac:spMkLst>
        </pc:spChg>
        <pc:spChg chg="mod">
          <ac:chgData name="中嶋 仁美(NAKAJIMA Hitomi)" userId="dc6e26ac-4a5a-4992-a4ae-550785314024" providerId="ADAL" clId="{4594C020-FD76-457D-9335-3BF47CDA8C37}" dt="2025-03-24T02:27:15.949" v="800" actId="1036"/>
          <ac:spMkLst>
            <pc:docMk/>
            <pc:sldMk cId="864559262" sldId="281"/>
            <ac:spMk id="22" creationId="{75F2CC5A-DCE4-6CDB-437D-42B46EBF2FD1}"/>
          </ac:spMkLst>
        </pc:spChg>
        <pc:spChg chg="mod">
          <ac:chgData name="中嶋 仁美(NAKAJIMA Hitomi)" userId="dc6e26ac-4a5a-4992-a4ae-550785314024" providerId="ADAL" clId="{4594C020-FD76-457D-9335-3BF47CDA8C37}" dt="2025-03-24T02:23:37.801" v="625" actId="14100"/>
          <ac:spMkLst>
            <pc:docMk/>
            <pc:sldMk cId="864559262" sldId="281"/>
            <ac:spMk id="26" creationId="{CC2A3C59-1723-5752-4CE8-0F7DF28E2F9C}"/>
          </ac:spMkLst>
        </pc:spChg>
        <pc:spChg chg="mod">
          <ac:chgData name="中嶋 仁美(NAKAJIMA Hitomi)" userId="dc6e26ac-4a5a-4992-a4ae-550785314024" providerId="ADAL" clId="{4594C020-FD76-457D-9335-3BF47CDA8C37}" dt="2025-03-24T02:27:15.949" v="800" actId="1036"/>
          <ac:spMkLst>
            <pc:docMk/>
            <pc:sldMk cId="864559262" sldId="281"/>
            <ac:spMk id="34" creationId="{BB76A3C9-DFD9-03F1-ACC1-25D8DDC4C121}"/>
          </ac:spMkLst>
        </pc:spChg>
      </pc:sldChg>
      <pc:sldChg chg="modSp add mod">
        <pc:chgData name="中嶋 仁美(NAKAJIMA Hitomi)" userId="dc6e26ac-4a5a-4992-a4ae-550785314024" providerId="ADAL" clId="{4594C020-FD76-457D-9335-3BF47CDA8C37}" dt="2025-03-24T02:29:17.080" v="924" actId="207"/>
        <pc:sldMkLst>
          <pc:docMk/>
          <pc:sldMk cId="3637877055" sldId="282"/>
        </pc:sldMkLst>
        <pc:spChg chg="mod">
          <ac:chgData name="中嶋 仁美(NAKAJIMA Hitomi)" userId="dc6e26ac-4a5a-4992-a4ae-550785314024" providerId="ADAL" clId="{4594C020-FD76-457D-9335-3BF47CDA8C37}" dt="2025-03-24T02:29:17.080" v="924" actId="207"/>
          <ac:spMkLst>
            <pc:docMk/>
            <pc:sldMk cId="3637877055" sldId="282"/>
            <ac:spMk id="9" creationId="{A0263F44-32AF-D94A-A251-0D77D0C555B3}"/>
          </ac:spMkLst>
        </pc:spChg>
        <pc:graphicFrameChg chg="modGraphic">
          <ac:chgData name="中嶋 仁美(NAKAJIMA Hitomi)" userId="dc6e26ac-4a5a-4992-a4ae-550785314024" providerId="ADAL" clId="{4594C020-FD76-457D-9335-3BF47CDA8C37}" dt="2025-03-24T02:24:29.642" v="724" actId="6549"/>
          <ac:graphicFrameMkLst>
            <pc:docMk/>
            <pc:sldMk cId="3637877055" sldId="282"/>
            <ac:graphicFrameMk id="2" creationId="{F76B2A56-F3E7-9209-5B43-61C1FD4BF49D}"/>
          </ac:graphicFrameMkLst>
        </pc:graphicFrameChg>
      </pc:sldChg>
      <pc:sldChg chg="modSp add mod">
        <pc:chgData name="中嶋 仁美(NAKAJIMA Hitomi)" userId="dc6e26ac-4a5a-4992-a4ae-550785314024" providerId="ADAL" clId="{4594C020-FD76-457D-9335-3BF47CDA8C37}" dt="2025-03-24T02:29:57.826" v="1011" actId="20577"/>
        <pc:sldMkLst>
          <pc:docMk/>
          <pc:sldMk cId="101533232" sldId="283"/>
        </pc:sldMkLst>
        <pc:spChg chg="mod">
          <ac:chgData name="中嶋 仁美(NAKAJIMA Hitomi)" userId="dc6e26ac-4a5a-4992-a4ae-550785314024" providerId="ADAL" clId="{4594C020-FD76-457D-9335-3BF47CDA8C37}" dt="2025-03-24T02:29:57.826" v="1011" actId="20577"/>
          <ac:spMkLst>
            <pc:docMk/>
            <pc:sldMk cId="101533232" sldId="283"/>
            <ac:spMk id="9" creationId="{A0263F44-32AF-D94A-A251-0D77D0C555B3}"/>
          </ac:spMkLst>
        </pc:spChg>
      </pc:sldChg>
    </pc:docChg>
  </pc:docChgLst>
  <pc:docChgLst>
    <pc:chgData name="中嶋 仁美(NAKAJIMA Hitomi)" userId="S::h.nakajima@soumu.go.jp::dc6e26ac-4a5a-4992-a4ae-550785314024" providerId="AD" clId="Web-{52BDA3F2-3BD5-4059-CE5E-2E32AE164FAF}"/>
    <pc:docChg chg="addSld delSld modSld">
      <pc:chgData name="中嶋 仁美(NAKAJIMA Hitomi)" userId="S::h.nakajima@soumu.go.jp::dc6e26ac-4a5a-4992-a4ae-550785314024" providerId="AD" clId="Web-{52BDA3F2-3BD5-4059-CE5E-2E32AE164FAF}" dt="2025-02-01T06:03:09.107" v="45" actId="20577"/>
      <pc:docMkLst>
        <pc:docMk/>
      </pc:docMkLst>
      <pc:sldChg chg="addSp delSp modSp">
        <pc:chgData name="中嶋 仁美(NAKAJIMA Hitomi)" userId="S::h.nakajima@soumu.go.jp::dc6e26ac-4a5a-4992-a4ae-550785314024" providerId="AD" clId="Web-{52BDA3F2-3BD5-4059-CE5E-2E32AE164FAF}" dt="2025-02-01T06:03:09.107" v="45" actId="20577"/>
        <pc:sldMkLst>
          <pc:docMk/>
          <pc:sldMk cId="3072112882" sldId="267"/>
        </pc:sldMkLst>
        <pc:spChg chg="mod">
          <ac:chgData name="中嶋 仁美(NAKAJIMA Hitomi)" userId="S::h.nakajima@soumu.go.jp::dc6e26ac-4a5a-4992-a4ae-550785314024" providerId="AD" clId="Web-{52BDA3F2-3BD5-4059-CE5E-2E32AE164FAF}" dt="2025-02-01T05:50:49.500" v="6" actId="20577"/>
          <ac:spMkLst>
            <pc:docMk/>
            <pc:sldMk cId="3072112882" sldId="267"/>
            <ac:spMk id="2" creationId="{B3643026-6C02-4443-8454-0F2018AF1631}"/>
          </ac:spMkLst>
        </pc:spChg>
        <pc:spChg chg="add mod">
          <ac:chgData name="中嶋 仁美(NAKAJIMA Hitomi)" userId="S::h.nakajima@soumu.go.jp::dc6e26ac-4a5a-4992-a4ae-550785314024" providerId="AD" clId="Web-{52BDA3F2-3BD5-4059-CE5E-2E32AE164FAF}" dt="2025-02-01T06:03:09.107" v="45" actId="20577"/>
          <ac:spMkLst>
            <pc:docMk/>
            <pc:sldMk cId="3072112882" sldId="267"/>
            <ac:spMk id="3" creationId="{D270716D-9F39-79E2-CAE9-5A65F856CEC2}"/>
          </ac:spMkLst>
        </pc:spChg>
        <pc:spChg chg="add del">
          <ac:chgData name="中嶋 仁美(NAKAJIMA Hitomi)" userId="S::h.nakajima@soumu.go.jp::dc6e26ac-4a5a-4992-a4ae-550785314024" providerId="AD" clId="Web-{52BDA3F2-3BD5-4059-CE5E-2E32AE164FAF}" dt="2025-02-01T05:51:47.314" v="16"/>
          <ac:spMkLst>
            <pc:docMk/>
            <pc:sldMk cId="3072112882" sldId="267"/>
            <ac:spMk id="8" creationId="{957ACE9A-6D38-C324-6E06-7226C14DAB1E}"/>
          </ac:spMkLst>
        </pc:spChg>
        <pc:spChg chg="add del">
          <ac:chgData name="中嶋 仁美(NAKAJIMA Hitomi)" userId="S::h.nakajima@soumu.go.jp::dc6e26ac-4a5a-4992-a4ae-550785314024" providerId="AD" clId="Web-{52BDA3F2-3BD5-4059-CE5E-2E32AE164FAF}" dt="2025-02-01T05:51:47.314" v="15"/>
          <ac:spMkLst>
            <pc:docMk/>
            <pc:sldMk cId="3072112882" sldId="267"/>
            <ac:spMk id="9" creationId="{45B1205F-261C-0002-FE5A-3176D00DB2EE}"/>
          </ac:spMkLst>
        </pc:spChg>
        <pc:spChg chg="add del">
          <ac:chgData name="中嶋 仁美(NAKAJIMA Hitomi)" userId="S::h.nakajima@soumu.go.jp::dc6e26ac-4a5a-4992-a4ae-550785314024" providerId="AD" clId="Web-{52BDA3F2-3BD5-4059-CE5E-2E32AE164FAF}" dt="2025-02-01T05:51:36.126" v="11"/>
          <ac:spMkLst>
            <pc:docMk/>
            <pc:sldMk cId="3072112882" sldId="267"/>
            <ac:spMk id="25" creationId="{62BA6240-8B2D-4680-8DAA-94E1F0C4F3D7}"/>
          </ac:spMkLst>
        </pc:spChg>
        <pc:spChg chg="mod">
          <ac:chgData name="中嶋 仁美(NAKAJIMA Hitomi)" userId="S::h.nakajima@soumu.go.jp::dc6e26ac-4a5a-4992-a4ae-550785314024" providerId="AD" clId="Web-{52BDA3F2-3BD5-4059-CE5E-2E32AE164FAF}" dt="2025-02-01T06:02:06.792" v="25" actId="20577"/>
          <ac:spMkLst>
            <pc:docMk/>
            <pc:sldMk cId="3072112882" sldId="267"/>
            <ac:spMk id="27" creationId="{BFF85F58-98EE-46DE-848C-DED2C2CB9DB9}"/>
          </ac:spMkLst>
        </pc:spChg>
      </pc:sldChg>
      <pc:sldChg chg="addSp modSp new">
        <pc:chgData name="中嶋 仁美(NAKAJIMA Hitomi)" userId="S::h.nakajima@soumu.go.jp::dc6e26ac-4a5a-4992-a4ae-550785314024" providerId="AD" clId="Web-{52BDA3F2-3BD5-4059-CE5E-2E32AE164FAF}" dt="2025-02-01T05:52:08.908" v="20" actId="1076"/>
        <pc:sldMkLst>
          <pc:docMk/>
          <pc:sldMk cId="1599565492" sldId="268"/>
        </pc:sldMkLst>
        <pc:spChg chg="add mod">
          <ac:chgData name="中嶋 仁美(NAKAJIMA Hitomi)" userId="S::h.nakajima@soumu.go.jp::dc6e26ac-4a5a-4992-a4ae-550785314024" providerId="AD" clId="Web-{52BDA3F2-3BD5-4059-CE5E-2E32AE164FAF}" dt="2025-02-01T05:52:08.908" v="19" actId="1076"/>
          <ac:spMkLst>
            <pc:docMk/>
            <pc:sldMk cId="1599565492" sldId="268"/>
            <ac:spMk id="4" creationId="{957ACE9A-6D38-C324-6E06-7226C14DAB1E}"/>
          </ac:spMkLst>
        </pc:spChg>
        <pc:spChg chg="add mod">
          <ac:chgData name="中嶋 仁美(NAKAJIMA Hitomi)" userId="S::h.nakajima@soumu.go.jp::dc6e26ac-4a5a-4992-a4ae-550785314024" providerId="AD" clId="Web-{52BDA3F2-3BD5-4059-CE5E-2E32AE164FAF}" dt="2025-02-01T05:52:08.908" v="20" actId="1076"/>
          <ac:spMkLst>
            <pc:docMk/>
            <pc:sldMk cId="1599565492" sldId="268"/>
            <ac:spMk id="5" creationId="{45B1205F-261C-0002-FE5A-3176D00DB2EE}"/>
          </ac:spMkLst>
        </pc:spChg>
      </pc:sldChg>
      <pc:sldChg chg="add del replId">
        <pc:chgData name="中嶋 仁美(NAKAJIMA Hitomi)" userId="S::h.nakajima@soumu.go.jp::dc6e26ac-4a5a-4992-a4ae-550785314024" providerId="AD" clId="Web-{52BDA3F2-3BD5-4059-CE5E-2E32AE164FAF}" dt="2025-02-01T05:51:38.892" v="14"/>
        <pc:sldMkLst>
          <pc:docMk/>
          <pc:sldMk cId="2828558056" sldId="268"/>
        </pc:sldMkLst>
      </pc:sldChg>
    </pc:docChg>
  </pc:docChgLst>
  <pc:docChgLst>
    <pc:chgData name="岩井 拓真(IWAI Takuma)" userId="f1522a43-d6f3-43f6-8a64-4edb0168c377" providerId="ADAL" clId="{A56E2E44-1AE2-476A-95A4-1C5940B7CCDB}"/>
    <pc:docChg chg="undo custSel modSld">
      <pc:chgData name="岩井 拓真(IWAI Takuma)" userId="f1522a43-d6f3-43f6-8a64-4edb0168c377" providerId="ADAL" clId="{A56E2E44-1AE2-476A-95A4-1C5940B7CCDB}" dt="2025-01-31T13:56:08.119" v="1034" actId="20577"/>
      <pc:docMkLst>
        <pc:docMk/>
      </pc:docMkLst>
      <pc:sldChg chg="modSp mod">
        <pc:chgData name="岩井 拓真(IWAI Takuma)" userId="f1522a43-d6f3-43f6-8a64-4edb0168c377" providerId="ADAL" clId="{A56E2E44-1AE2-476A-95A4-1C5940B7CCDB}" dt="2025-01-31T13:42:22.635" v="3" actId="1076"/>
        <pc:sldMkLst>
          <pc:docMk/>
          <pc:sldMk cId="2065007597" sldId="266"/>
        </pc:sldMkLst>
        <pc:spChg chg="mod">
          <ac:chgData name="岩井 拓真(IWAI Takuma)" userId="f1522a43-d6f3-43f6-8a64-4edb0168c377" providerId="ADAL" clId="{A56E2E44-1AE2-476A-95A4-1C5940B7CCDB}" dt="2025-01-31T13:42:22.635" v="3" actId="1076"/>
          <ac:spMkLst>
            <pc:docMk/>
            <pc:sldMk cId="2065007597" sldId="266"/>
            <ac:spMk id="4" creationId="{0F59BA8F-9637-4C47-813F-21442799198E}"/>
          </ac:spMkLst>
        </pc:spChg>
      </pc:sldChg>
      <pc:sldChg chg="addSp delSp modSp mod">
        <pc:chgData name="岩井 拓真(IWAI Takuma)" userId="f1522a43-d6f3-43f6-8a64-4edb0168c377" providerId="ADAL" clId="{A56E2E44-1AE2-476A-95A4-1C5940B7CCDB}" dt="2025-01-31T13:56:08.119" v="1034" actId="20577"/>
        <pc:sldMkLst>
          <pc:docMk/>
          <pc:sldMk cId="3072112882" sldId="267"/>
        </pc:sldMkLst>
        <pc:spChg chg="del">
          <ac:chgData name="岩井 拓真(IWAI Takuma)" userId="f1522a43-d6f3-43f6-8a64-4edb0168c377" providerId="ADAL" clId="{A56E2E44-1AE2-476A-95A4-1C5940B7CCDB}" dt="2025-01-31T13:51:05.607" v="759" actId="478"/>
          <ac:spMkLst>
            <pc:docMk/>
            <pc:sldMk cId="3072112882" sldId="267"/>
            <ac:spMk id="3" creationId="{A2BFF1BB-A431-47BD-91E1-2E79B8226258}"/>
          </ac:spMkLst>
        </pc:spChg>
        <pc:spChg chg="add del mod">
          <ac:chgData name="岩井 拓真(IWAI Takuma)" userId="f1522a43-d6f3-43f6-8a64-4edb0168c377" providerId="ADAL" clId="{A56E2E44-1AE2-476A-95A4-1C5940B7CCDB}" dt="2025-01-31T13:53:38.329" v="948" actId="478"/>
          <ac:spMkLst>
            <pc:docMk/>
            <pc:sldMk cId="3072112882" sldId="267"/>
            <ac:spMk id="4" creationId="{FD271FF0-F565-24F5-1357-249C5BB7D381}"/>
          </ac:spMkLst>
        </pc:spChg>
        <pc:spChg chg="mod">
          <ac:chgData name="岩井 拓真(IWAI Takuma)" userId="f1522a43-d6f3-43f6-8a64-4edb0168c377" providerId="ADAL" clId="{A56E2E44-1AE2-476A-95A4-1C5940B7CCDB}" dt="2025-01-31T13:45:40.248" v="328" actId="20577"/>
          <ac:spMkLst>
            <pc:docMk/>
            <pc:sldMk cId="3072112882" sldId="267"/>
            <ac:spMk id="6" creationId="{14C1A4C8-B1C7-45C6-9E49-030A4D65595F}"/>
          </ac:spMkLst>
        </pc:spChg>
        <pc:spChg chg="mod">
          <ac:chgData name="岩井 拓真(IWAI Takuma)" userId="f1522a43-d6f3-43f6-8a64-4edb0168c377" providerId="ADAL" clId="{A56E2E44-1AE2-476A-95A4-1C5940B7CCDB}" dt="2025-01-31T13:46:55.229" v="493" actId="20577"/>
          <ac:spMkLst>
            <pc:docMk/>
            <pc:sldMk cId="3072112882" sldId="267"/>
            <ac:spMk id="7" creationId="{67DD5B35-8293-4943-B4C4-14CDAC144809}"/>
          </ac:spMkLst>
        </pc:spChg>
        <pc:spChg chg="add mod">
          <ac:chgData name="岩井 拓真(IWAI Takuma)" userId="f1522a43-d6f3-43f6-8a64-4edb0168c377" providerId="ADAL" clId="{A56E2E44-1AE2-476A-95A4-1C5940B7CCDB}" dt="2025-01-31T13:54:31.558" v="1012" actId="1076"/>
          <ac:spMkLst>
            <pc:docMk/>
            <pc:sldMk cId="3072112882" sldId="267"/>
            <ac:spMk id="8" creationId="{957ACE9A-6D38-C324-6E06-7226C14DAB1E}"/>
          </ac:spMkLst>
        </pc:spChg>
        <pc:spChg chg="add mod">
          <ac:chgData name="岩井 拓真(IWAI Takuma)" userId="f1522a43-d6f3-43f6-8a64-4edb0168c377" providerId="ADAL" clId="{A56E2E44-1AE2-476A-95A4-1C5940B7CCDB}" dt="2025-01-31T13:56:08.119" v="1034" actId="20577"/>
          <ac:spMkLst>
            <pc:docMk/>
            <pc:sldMk cId="3072112882" sldId="267"/>
            <ac:spMk id="9" creationId="{45B1205F-261C-0002-FE5A-3176D00DB2EE}"/>
          </ac:spMkLst>
        </pc:spChg>
        <pc:spChg chg="mod">
          <ac:chgData name="岩井 拓真(IWAI Takuma)" userId="f1522a43-d6f3-43f6-8a64-4edb0168c377" providerId="ADAL" clId="{A56E2E44-1AE2-476A-95A4-1C5940B7CCDB}" dt="2025-01-31T13:46:45.369" v="476" actId="1076"/>
          <ac:spMkLst>
            <pc:docMk/>
            <pc:sldMk cId="3072112882" sldId="267"/>
            <ac:spMk id="12" creationId="{C1E00787-1AF9-49CE-9552-0874A9139B30}"/>
          </ac:spMkLst>
        </pc:spChg>
        <pc:spChg chg="del">
          <ac:chgData name="岩井 拓真(IWAI Takuma)" userId="f1522a43-d6f3-43f6-8a64-4edb0168c377" providerId="ADAL" clId="{A56E2E44-1AE2-476A-95A4-1C5940B7CCDB}" dt="2025-01-31T13:51:06.168" v="760" actId="478"/>
          <ac:spMkLst>
            <pc:docMk/>
            <pc:sldMk cId="3072112882" sldId="267"/>
            <ac:spMk id="13" creationId="{DFF4914D-3DCD-4B05-9B48-49ED74F14F80}"/>
          </ac:spMkLst>
        </pc:spChg>
        <pc:spChg chg="del">
          <ac:chgData name="岩井 拓真(IWAI Takuma)" userId="f1522a43-d6f3-43f6-8a64-4edb0168c377" providerId="ADAL" clId="{A56E2E44-1AE2-476A-95A4-1C5940B7CCDB}" dt="2025-01-31T13:51:06.577" v="761" actId="478"/>
          <ac:spMkLst>
            <pc:docMk/>
            <pc:sldMk cId="3072112882" sldId="267"/>
            <ac:spMk id="14" creationId="{FB5205CB-95DC-4A16-98D6-27D9F81E949F}"/>
          </ac:spMkLst>
        </pc:spChg>
        <pc:spChg chg="del">
          <ac:chgData name="岩井 拓真(IWAI Takuma)" userId="f1522a43-d6f3-43f6-8a64-4edb0168c377" providerId="ADAL" clId="{A56E2E44-1AE2-476A-95A4-1C5940B7CCDB}" dt="2025-01-31T13:51:07.075" v="762" actId="478"/>
          <ac:spMkLst>
            <pc:docMk/>
            <pc:sldMk cId="3072112882" sldId="267"/>
            <ac:spMk id="15" creationId="{DF3187EC-3EF8-439F-A9EF-10F7D3090532}"/>
          </ac:spMkLst>
        </pc:spChg>
        <pc:spChg chg="mod">
          <ac:chgData name="岩井 拓真(IWAI Takuma)" userId="f1522a43-d6f3-43f6-8a64-4edb0168c377" providerId="ADAL" clId="{A56E2E44-1AE2-476A-95A4-1C5940B7CCDB}" dt="2025-01-31T13:47:43.731" v="498" actId="6549"/>
          <ac:spMkLst>
            <pc:docMk/>
            <pc:sldMk cId="3072112882" sldId="267"/>
            <ac:spMk id="17" creationId="{BD6C376A-442F-40E1-92F8-BEC0FA75519B}"/>
          </ac:spMkLst>
        </pc:spChg>
        <pc:spChg chg="mod">
          <ac:chgData name="岩井 拓真(IWAI Takuma)" userId="f1522a43-d6f3-43f6-8a64-4edb0168c377" providerId="ADAL" clId="{A56E2E44-1AE2-476A-95A4-1C5940B7CCDB}" dt="2025-01-31T13:53:49.827" v="952" actId="20577"/>
          <ac:spMkLst>
            <pc:docMk/>
            <pc:sldMk cId="3072112882" sldId="267"/>
            <ac:spMk id="19" creationId="{BBEB6F91-6073-410D-9A5C-CC3FFD10B2EA}"/>
          </ac:spMkLst>
        </pc:spChg>
        <pc:spChg chg="mod">
          <ac:chgData name="岩井 拓真(IWAI Takuma)" userId="f1522a43-d6f3-43f6-8a64-4edb0168c377" providerId="ADAL" clId="{A56E2E44-1AE2-476A-95A4-1C5940B7CCDB}" dt="2025-01-31T13:49:10.996" v="571" actId="20577"/>
          <ac:spMkLst>
            <pc:docMk/>
            <pc:sldMk cId="3072112882" sldId="267"/>
            <ac:spMk id="20" creationId="{8EA0AFFA-1D9A-4E3A-80B3-FC0C7669824A}"/>
          </ac:spMkLst>
        </pc:spChg>
        <pc:spChg chg="del mod">
          <ac:chgData name="岩井 拓真(IWAI Takuma)" userId="f1522a43-d6f3-43f6-8a64-4edb0168c377" providerId="ADAL" clId="{A56E2E44-1AE2-476A-95A4-1C5940B7CCDB}" dt="2025-01-31T13:51:26.319" v="765" actId="478"/>
          <ac:spMkLst>
            <pc:docMk/>
            <pc:sldMk cId="3072112882" sldId="267"/>
            <ac:spMk id="21" creationId="{06546781-7A78-4541-947E-9209F8F1B6D8}"/>
          </ac:spMkLst>
        </pc:spChg>
        <pc:spChg chg="mod">
          <ac:chgData name="岩井 拓真(IWAI Takuma)" userId="f1522a43-d6f3-43f6-8a64-4edb0168c377" providerId="ADAL" clId="{A56E2E44-1AE2-476A-95A4-1C5940B7CCDB}" dt="2025-01-31T13:53:41.577" v="949" actId="14100"/>
          <ac:spMkLst>
            <pc:docMk/>
            <pc:sldMk cId="3072112882" sldId="267"/>
            <ac:spMk id="25" creationId="{62BA6240-8B2D-4680-8DAA-94E1F0C4F3D7}"/>
          </ac:spMkLst>
        </pc:spChg>
        <pc:spChg chg="mod">
          <ac:chgData name="岩井 拓真(IWAI Takuma)" userId="f1522a43-d6f3-43f6-8a64-4edb0168c377" providerId="ADAL" clId="{A56E2E44-1AE2-476A-95A4-1C5940B7CCDB}" dt="2025-01-31T13:45:46.576" v="330" actId="1076"/>
          <ac:spMkLst>
            <pc:docMk/>
            <pc:sldMk cId="3072112882" sldId="267"/>
            <ac:spMk id="26" creationId="{87D9D8BD-CF5A-45D4-9526-985379AE9D3E}"/>
          </ac:spMkLst>
        </pc:spChg>
        <pc:spChg chg="mod">
          <ac:chgData name="岩井 拓真(IWAI Takuma)" userId="f1522a43-d6f3-43f6-8a64-4edb0168c377" providerId="ADAL" clId="{A56E2E44-1AE2-476A-95A4-1C5940B7CCDB}" dt="2025-01-31T13:49:31.991" v="603" actId="20577"/>
          <ac:spMkLst>
            <pc:docMk/>
            <pc:sldMk cId="3072112882" sldId="267"/>
            <ac:spMk id="27" creationId="{BFF85F58-98EE-46DE-848C-DED2C2CB9DB9}"/>
          </ac:spMkLst>
        </pc:spChg>
        <pc:spChg chg="mod">
          <ac:chgData name="岩井 拓真(IWAI Takuma)" userId="f1522a43-d6f3-43f6-8a64-4edb0168c377" providerId="ADAL" clId="{A56E2E44-1AE2-476A-95A4-1C5940B7CCDB}" dt="2025-01-31T13:48:58.562" v="555" actId="20577"/>
          <ac:spMkLst>
            <pc:docMk/>
            <pc:sldMk cId="3072112882" sldId="267"/>
            <ac:spMk id="34" creationId="{7B35DA88-226C-489D-BEEF-4DECE3A42B16}"/>
          </ac:spMkLst>
        </pc:spChg>
        <pc:spChg chg="mod">
          <ac:chgData name="岩井 拓真(IWAI Takuma)" userId="f1522a43-d6f3-43f6-8a64-4edb0168c377" providerId="ADAL" clId="{A56E2E44-1AE2-476A-95A4-1C5940B7CCDB}" dt="2025-01-31T13:47:34.529" v="496" actId="1076"/>
          <ac:spMkLst>
            <pc:docMk/>
            <pc:sldMk cId="3072112882" sldId="267"/>
            <ac:spMk id="35" creationId="{AE6C6818-D7CA-44C2-BD05-A0AB73B55D94}"/>
          </ac:spMkLst>
        </pc:spChg>
        <pc:spChg chg="mod">
          <ac:chgData name="岩井 拓真(IWAI Takuma)" userId="f1522a43-d6f3-43f6-8a64-4edb0168c377" providerId="ADAL" clId="{A56E2E44-1AE2-476A-95A4-1C5940B7CCDB}" dt="2025-01-31T13:50:53.147" v="757" actId="20577"/>
          <ac:spMkLst>
            <pc:docMk/>
            <pc:sldMk cId="3072112882" sldId="267"/>
            <ac:spMk id="36" creationId="{17EAA0B9-AFA9-4B19-BCF8-56F5A4FEB180}"/>
          </ac:spMkLst>
        </pc:spChg>
        <pc:spChg chg="add del mod">
          <ac:chgData name="岩井 拓真(IWAI Takuma)" userId="f1522a43-d6f3-43f6-8a64-4edb0168c377" providerId="ADAL" clId="{A56E2E44-1AE2-476A-95A4-1C5940B7CCDB}" dt="2025-01-31T13:54:56.727" v="1019" actId="6549"/>
          <ac:spMkLst>
            <pc:docMk/>
            <pc:sldMk cId="3072112882" sldId="267"/>
            <ac:spMk id="37" creationId="{27641108-CF05-4024-9146-37EFBB5303A5}"/>
          </ac:spMkLst>
        </pc:spChg>
      </pc:sldChg>
    </pc:docChg>
  </pc:docChgLst>
  <pc:docChgLst>
    <pc:chgData name="中嶋 仁美(NAKAJIMA Hitomi)" userId="S::h.nakajima@soumu.go.jp::dc6e26ac-4a5a-4992-a4ae-550785314024" providerId="AD" clId="Web-{D3B30918-8531-7EB8-9728-12431B495F94}"/>
    <pc:docChg chg="modSld">
      <pc:chgData name="中嶋 仁美(NAKAJIMA Hitomi)" userId="S::h.nakajima@soumu.go.jp::dc6e26ac-4a5a-4992-a4ae-550785314024" providerId="AD" clId="Web-{D3B30918-8531-7EB8-9728-12431B495F94}" dt="2025-02-07T02:52:01.251" v="16"/>
      <pc:docMkLst>
        <pc:docMk/>
      </pc:docMkLst>
      <pc:sldChg chg="addSp modSp">
        <pc:chgData name="中嶋 仁美(NAKAJIMA Hitomi)" userId="S::h.nakajima@soumu.go.jp::dc6e26ac-4a5a-4992-a4ae-550785314024" providerId="AD" clId="Web-{D3B30918-8531-7EB8-9728-12431B495F94}" dt="2025-02-07T02:51:51.548" v="14" actId="1076"/>
        <pc:sldMkLst>
          <pc:docMk/>
          <pc:sldMk cId="964436831" sldId="269"/>
        </pc:sldMkLst>
        <pc:spChg chg="add mod">
          <ac:chgData name="中嶋 仁美(NAKAJIMA Hitomi)" userId="S::h.nakajima@soumu.go.jp::dc6e26ac-4a5a-4992-a4ae-550785314024" providerId="AD" clId="Web-{D3B30918-8531-7EB8-9728-12431B495F94}" dt="2025-02-07T02:51:42.235" v="12" actId="20577"/>
          <ac:spMkLst>
            <pc:docMk/>
            <pc:sldMk cId="964436831" sldId="269"/>
            <ac:spMk id="4" creationId="{991106C7-FC1D-801B-EA8C-3C93ADAC3FBD}"/>
          </ac:spMkLst>
        </pc:spChg>
        <pc:spChg chg="mod">
          <ac:chgData name="中嶋 仁美(NAKAJIMA Hitomi)" userId="S::h.nakajima@soumu.go.jp::dc6e26ac-4a5a-4992-a4ae-550785314024" providerId="AD" clId="Web-{D3B30918-8531-7EB8-9728-12431B495F94}" dt="2025-02-07T02:51:46.344" v="13" actId="1076"/>
          <ac:spMkLst>
            <pc:docMk/>
            <pc:sldMk cId="964436831" sldId="269"/>
            <ac:spMk id="5" creationId="{0C36CB88-8654-B068-90DC-AFC65364C081}"/>
          </ac:spMkLst>
        </pc:spChg>
        <pc:spChg chg="mod">
          <ac:chgData name="中嶋 仁美(NAKAJIMA Hitomi)" userId="S::h.nakajima@soumu.go.jp::dc6e26ac-4a5a-4992-a4ae-550785314024" providerId="AD" clId="Web-{D3B30918-8531-7EB8-9728-12431B495F94}" dt="2025-02-07T02:51:08.811" v="5" actId="14100"/>
          <ac:spMkLst>
            <pc:docMk/>
            <pc:sldMk cId="964436831" sldId="269"/>
            <ac:spMk id="8" creationId="{B3FB4436-00E5-CEB3-AF69-8CEB19C205BC}"/>
          </ac:spMkLst>
        </pc:spChg>
        <pc:spChg chg="add mod">
          <ac:chgData name="中嶋 仁美(NAKAJIMA Hitomi)" userId="S::h.nakajima@soumu.go.jp::dc6e26ac-4a5a-4992-a4ae-550785314024" providerId="AD" clId="Web-{D3B30918-8531-7EB8-9728-12431B495F94}" dt="2025-02-07T02:51:51.548" v="14" actId="1076"/>
          <ac:spMkLst>
            <pc:docMk/>
            <pc:sldMk cId="964436831" sldId="269"/>
            <ac:spMk id="9" creationId="{7A468045-9503-92AA-FE71-202BA6F3240C}"/>
          </ac:spMkLst>
        </pc:spChg>
        <pc:spChg chg="mod">
          <ac:chgData name="中嶋 仁美(NAKAJIMA Hitomi)" userId="S::h.nakajima@soumu.go.jp::dc6e26ac-4a5a-4992-a4ae-550785314024" providerId="AD" clId="Web-{D3B30918-8531-7EB8-9728-12431B495F94}" dt="2025-02-07T02:50:54.091" v="1" actId="20577"/>
          <ac:spMkLst>
            <pc:docMk/>
            <pc:sldMk cId="964436831" sldId="269"/>
            <ac:spMk id="20" creationId="{756C859C-9447-B9D1-C47D-E5D01A66DF31}"/>
          </ac:spMkLst>
        </pc:spChg>
      </pc:sldChg>
      <pc:sldChg chg="delSp modSp">
        <pc:chgData name="中嶋 仁美(NAKAJIMA Hitomi)" userId="S::h.nakajima@soumu.go.jp::dc6e26ac-4a5a-4992-a4ae-550785314024" providerId="AD" clId="Web-{D3B30918-8531-7EB8-9728-12431B495F94}" dt="2025-02-07T02:52:01.251" v="16"/>
        <pc:sldMkLst>
          <pc:docMk/>
          <pc:sldMk cId="580529945" sldId="271"/>
        </pc:sldMkLst>
        <pc:spChg chg="del mod">
          <ac:chgData name="中嶋 仁美(NAKAJIMA Hitomi)" userId="S::h.nakajima@soumu.go.jp::dc6e26ac-4a5a-4992-a4ae-550785314024" providerId="AD" clId="Web-{D3B30918-8531-7EB8-9728-12431B495F94}" dt="2025-02-07T02:52:01.251" v="16"/>
          <ac:spMkLst>
            <pc:docMk/>
            <pc:sldMk cId="580529945" sldId="271"/>
            <ac:spMk id="5" creationId="{0A0496FE-485A-8989-EFCA-36035346985A}"/>
          </ac:spMkLst>
        </pc:spChg>
        <pc:spChg chg="mod">
          <ac:chgData name="中嶋 仁美(NAKAJIMA Hitomi)" userId="S::h.nakajima@soumu.go.jp::dc6e26ac-4a5a-4992-a4ae-550785314024" providerId="AD" clId="Web-{D3B30918-8531-7EB8-9728-12431B495F94}" dt="2025-02-07T02:51:00.185" v="3" actId="20577"/>
          <ac:spMkLst>
            <pc:docMk/>
            <pc:sldMk cId="580529945" sldId="271"/>
            <ac:spMk id="20" creationId="{C9E7033F-A241-E004-10E2-D4AA1C67A55A}"/>
          </ac:spMkLst>
        </pc:spChg>
      </pc:sldChg>
    </pc:docChg>
  </pc:docChgLst>
  <pc:docChgLst>
    <pc:chgData name="中嶋 仁美(NAKAJIMA Hitomi)" userId="S::h.nakajima@soumu.go.jp::dc6e26ac-4a5a-4992-a4ae-550785314024" providerId="AD" clId="Web-{7B284996-8B7A-F079-7C70-54FBAFB1133D}"/>
    <pc:docChg chg="modSld">
      <pc:chgData name="中嶋 仁美(NAKAJIMA Hitomi)" userId="S::h.nakajima@soumu.go.jp::dc6e26ac-4a5a-4992-a4ae-550785314024" providerId="AD" clId="Web-{7B284996-8B7A-F079-7C70-54FBAFB1133D}" dt="2025-02-11T08:28:15.492" v="19"/>
      <pc:docMkLst>
        <pc:docMk/>
      </pc:docMkLst>
      <pc:sldChg chg="modSp">
        <pc:chgData name="中嶋 仁美(NAKAJIMA Hitomi)" userId="S::h.nakajima@soumu.go.jp::dc6e26ac-4a5a-4992-a4ae-550785314024" providerId="AD" clId="Web-{7B284996-8B7A-F079-7C70-54FBAFB1133D}" dt="2025-02-11T08:28:15.492" v="19"/>
        <pc:sldMkLst>
          <pc:docMk/>
          <pc:sldMk cId="964436831" sldId="269"/>
        </pc:sldMkLst>
        <pc:spChg chg="mod">
          <ac:chgData name="中嶋 仁美(NAKAJIMA Hitomi)" userId="S::h.nakajima@soumu.go.jp::dc6e26ac-4a5a-4992-a4ae-550785314024" providerId="AD" clId="Web-{7B284996-8B7A-F079-7C70-54FBAFB1133D}" dt="2025-02-11T08:28:15.461" v="18"/>
          <ac:spMkLst>
            <pc:docMk/>
            <pc:sldMk cId="964436831" sldId="269"/>
            <ac:spMk id="4" creationId="{991106C7-FC1D-801B-EA8C-3C93ADAC3FBD}"/>
          </ac:spMkLst>
        </pc:spChg>
        <pc:spChg chg="mod">
          <ac:chgData name="中嶋 仁美(NAKAJIMA Hitomi)" userId="S::h.nakajima@soumu.go.jp::dc6e26ac-4a5a-4992-a4ae-550785314024" providerId="AD" clId="Web-{7B284996-8B7A-F079-7C70-54FBAFB1133D}" dt="2025-02-11T08:28:15.492" v="19"/>
          <ac:spMkLst>
            <pc:docMk/>
            <pc:sldMk cId="964436831" sldId="269"/>
            <ac:spMk id="9" creationId="{7A468045-9503-92AA-FE71-202BA6F3240C}"/>
          </ac:spMkLst>
        </pc:spChg>
        <pc:spChg chg="mod">
          <ac:chgData name="中嶋 仁美(NAKAJIMA Hitomi)" userId="S::h.nakajima@soumu.go.jp::dc6e26ac-4a5a-4992-a4ae-550785314024" providerId="AD" clId="Web-{7B284996-8B7A-F079-7C70-54FBAFB1133D}" dt="2025-02-11T08:07:39.097" v="12"/>
          <ac:spMkLst>
            <pc:docMk/>
            <pc:sldMk cId="964436831" sldId="269"/>
            <ac:spMk id="12" creationId="{C94110AC-F113-7128-5EEC-DA6FC193B22A}"/>
          </ac:spMkLst>
        </pc:spChg>
        <pc:spChg chg="mod">
          <ac:chgData name="中嶋 仁美(NAKAJIMA Hitomi)" userId="S::h.nakajima@soumu.go.jp::dc6e26ac-4a5a-4992-a4ae-550785314024" providerId="AD" clId="Web-{7B284996-8B7A-F079-7C70-54FBAFB1133D}" dt="2025-02-11T08:07:39.097" v="13"/>
          <ac:spMkLst>
            <pc:docMk/>
            <pc:sldMk cId="964436831" sldId="269"/>
            <ac:spMk id="20" creationId="{756C859C-9447-B9D1-C47D-E5D01A66DF31}"/>
          </ac:spMkLst>
        </pc:spChg>
        <pc:spChg chg="mod">
          <ac:chgData name="中嶋 仁美(NAKAJIMA Hitomi)" userId="S::h.nakajima@soumu.go.jp::dc6e26ac-4a5a-4992-a4ae-550785314024" providerId="AD" clId="Web-{7B284996-8B7A-F079-7C70-54FBAFB1133D}" dt="2025-02-11T08:07:39.097" v="14"/>
          <ac:spMkLst>
            <pc:docMk/>
            <pc:sldMk cId="964436831" sldId="269"/>
            <ac:spMk id="22" creationId="{E2194A01-9E59-1003-AE8D-D23DD54CC83E}"/>
          </ac:spMkLst>
        </pc:spChg>
        <pc:spChg chg="mod">
          <ac:chgData name="中嶋 仁美(NAKAJIMA Hitomi)" userId="S::h.nakajima@soumu.go.jp::dc6e26ac-4a5a-4992-a4ae-550785314024" providerId="AD" clId="Web-{7B284996-8B7A-F079-7C70-54FBAFB1133D}" dt="2025-02-11T08:07:39.113" v="15"/>
          <ac:spMkLst>
            <pc:docMk/>
            <pc:sldMk cId="964436831" sldId="269"/>
            <ac:spMk id="26" creationId="{82F9E01E-CF86-1461-1B83-109890B41609}"/>
          </ac:spMkLst>
        </pc:spChg>
        <pc:spChg chg="mod">
          <ac:chgData name="中嶋 仁美(NAKAJIMA Hitomi)" userId="S::h.nakajima@soumu.go.jp::dc6e26ac-4a5a-4992-a4ae-550785314024" providerId="AD" clId="Web-{7B284996-8B7A-F079-7C70-54FBAFB1133D}" dt="2025-02-11T08:07:39.222" v="16"/>
          <ac:spMkLst>
            <pc:docMk/>
            <pc:sldMk cId="964436831" sldId="269"/>
            <ac:spMk id="34" creationId="{10A4FFFB-4F28-2661-4B96-38816A7787B2}"/>
          </ac:spMkLst>
        </pc:spChg>
      </pc:sldChg>
      <pc:sldChg chg="modSp">
        <pc:chgData name="中嶋 仁美(NAKAJIMA Hitomi)" userId="S::h.nakajima@soumu.go.jp::dc6e26ac-4a5a-4992-a4ae-550785314024" providerId="AD" clId="Web-{7B284996-8B7A-F079-7C70-54FBAFB1133D}" dt="2025-02-11T08:28:03.273" v="17" actId="20577"/>
        <pc:sldMkLst>
          <pc:docMk/>
          <pc:sldMk cId="580529945" sldId="271"/>
        </pc:sldMkLst>
        <pc:spChg chg="mod">
          <ac:chgData name="中嶋 仁美(NAKAJIMA Hitomi)" userId="S::h.nakajima@soumu.go.jp::dc6e26ac-4a5a-4992-a4ae-550785314024" providerId="AD" clId="Web-{7B284996-8B7A-F079-7C70-54FBAFB1133D}" dt="2025-02-11T08:28:03.273" v="17" actId="20577"/>
          <ac:spMkLst>
            <pc:docMk/>
            <pc:sldMk cId="580529945" sldId="271"/>
            <ac:spMk id="34" creationId="{BB76A3C9-DFD9-03F1-ACC1-25D8DDC4C121}"/>
          </ac:spMkLst>
        </pc:spChg>
      </pc:sldChg>
    </pc:docChg>
  </pc:docChgLst>
  <pc:docChgLst>
    <pc:chgData name="中嶋 仁美(NAKAJIMA Hitomi)" userId="dc6e26ac-4a5a-4992-a4ae-550785314024" providerId="ADAL" clId="{B1127497-3B56-4B20-86DF-D0D2E2E170D1}"/>
    <pc:docChg chg="delSld modSld">
      <pc:chgData name="中嶋 仁美(NAKAJIMA Hitomi)" userId="dc6e26ac-4a5a-4992-a4ae-550785314024" providerId="ADAL" clId="{B1127497-3B56-4B20-86DF-D0D2E2E170D1}" dt="2025-03-24T02:58:05.209" v="15" actId="14100"/>
      <pc:docMkLst>
        <pc:docMk/>
      </pc:docMkLst>
      <pc:sldChg chg="modSp mod">
        <pc:chgData name="中嶋 仁美(NAKAJIMA Hitomi)" userId="dc6e26ac-4a5a-4992-a4ae-550785314024" providerId="ADAL" clId="{B1127497-3B56-4B20-86DF-D0D2E2E170D1}" dt="2025-03-24T02:39:28.765" v="14" actId="1038"/>
        <pc:sldMkLst>
          <pc:docMk/>
          <pc:sldMk cId="580529945" sldId="271"/>
        </pc:sldMkLst>
        <pc:spChg chg="mod">
          <ac:chgData name="中嶋 仁美(NAKAJIMA Hitomi)" userId="dc6e26ac-4a5a-4992-a4ae-550785314024" providerId="ADAL" clId="{B1127497-3B56-4B20-86DF-D0D2E2E170D1}" dt="2025-03-24T02:39:28.765" v="14" actId="1038"/>
          <ac:spMkLst>
            <pc:docMk/>
            <pc:sldMk cId="580529945" sldId="271"/>
            <ac:spMk id="3" creationId="{816F89AC-E70A-49CC-0FA7-89BAC79521BF}"/>
          </ac:spMkLst>
        </pc:spChg>
        <pc:spChg chg="mod">
          <ac:chgData name="中嶋 仁美(NAKAJIMA Hitomi)" userId="dc6e26ac-4a5a-4992-a4ae-550785314024" providerId="ADAL" clId="{B1127497-3B56-4B20-86DF-D0D2E2E170D1}" dt="2025-03-24T02:38:13.577" v="2" actId="1038"/>
          <ac:spMkLst>
            <pc:docMk/>
            <pc:sldMk cId="580529945" sldId="271"/>
            <ac:spMk id="6" creationId="{B99240F2-64A7-703B-6C99-8329B35B0452}"/>
          </ac:spMkLst>
        </pc:spChg>
        <pc:spChg chg="mod">
          <ac:chgData name="中嶋 仁美(NAKAJIMA Hitomi)" userId="dc6e26ac-4a5a-4992-a4ae-550785314024" providerId="ADAL" clId="{B1127497-3B56-4B20-86DF-D0D2E2E170D1}" dt="2025-03-24T02:39:28.765" v="14" actId="1038"/>
          <ac:spMkLst>
            <pc:docMk/>
            <pc:sldMk cId="580529945" sldId="271"/>
            <ac:spMk id="7" creationId="{B10C69B2-83A2-89EF-9764-1D0D852E454B}"/>
          </ac:spMkLst>
        </pc:spChg>
        <pc:spChg chg="mod">
          <ac:chgData name="中嶋 仁美(NAKAJIMA Hitomi)" userId="dc6e26ac-4a5a-4992-a4ae-550785314024" providerId="ADAL" clId="{B1127497-3B56-4B20-86DF-D0D2E2E170D1}" dt="2025-03-24T02:38:46.412" v="4" actId="14100"/>
          <ac:spMkLst>
            <pc:docMk/>
            <pc:sldMk cId="580529945" sldId="271"/>
            <ac:spMk id="17" creationId="{413A5B0D-A967-81C4-1186-BB440FEB8CB1}"/>
          </ac:spMkLst>
        </pc:spChg>
      </pc:sldChg>
      <pc:sldChg chg="del">
        <pc:chgData name="中嶋 仁美(NAKAJIMA Hitomi)" userId="dc6e26ac-4a5a-4992-a4ae-550785314024" providerId="ADAL" clId="{B1127497-3B56-4B20-86DF-D0D2E2E170D1}" dt="2025-03-24T02:37:52.916" v="0" actId="2696"/>
        <pc:sldMkLst>
          <pc:docMk/>
          <pc:sldMk cId="3668208538" sldId="279"/>
        </pc:sldMkLst>
      </pc:sldChg>
      <pc:sldChg chg="del">
        <pc:chgData name="中嶋 仁美(NAKAJIMA Hitomi)" userId="dc6e26ac-4a5a-4992-a4ae-550785314024" providerId="ADAL" clId="{B1127497-3B56-4B20-86DF-D0D2E2E170D1}" dt="2025-03-24T02:37:52.916" v="0" actId="2696"/>
        <pc:sldMkLst>
          <pc:docMk/>
          <pc:sldMk cId="1724539296" sldId="280"/>
        </pc:sldMkLst>
      </pc:sldChg>
      <pc:sldChg chg="del">
        <pc:chgData name="中嶋 仁美(NAKAJIMA Hitomi)" userId="dc6e26ac-4a5a-4992-a4ae-550785314024" providerId="ADAL" clId="{B1127497-3B56-4B20-86DF-D0D2E2E170D1}" dt="2025-03-24T02:37:52.916" v="0" actId="2696"/>
        <pc:sldMkLst>
          <pc:docMk/>
          <pc:sldMk cId="864559262" sldId="281"/>
        </pc:sldMkLst>
      </pc:sldChg>
      <pc:sldChg chg="del">
        <pc:chgData name="中嶋 仁美(NAKAJIMA Hitomi)" userId="dc6e26ac-4a5a-4992-a4ae-550785314024" providerId="ADAL" clId="{B1127497-3B56-4B20-86DF-D0D2E2E170D1}" dt="2025-03-24T02:37:52.916" v="0" actId="2696"/>
        <pc:sldMkLst>
          <pc:docMk/>
          <pc:sldMk cId="3637877055" sldId="282"/>
        </pc:sldMkLst>
      </pc:sldChg>
      <pc:sldChg chg="modSp mod">
        <pc:chgData name="中嶋 仁美(NAKAJIMA Hitomi)" userId="dc6e26ac-4a5a-4992-a4ae-550785314024" providerId="ADAL" clId="{B1127497-3B56-4B20-86DF-D0D2E2E170D1}" dt="2025-03-24T02:58:05.209" v="15" actId="14100"/>
        <pc:sldMkLst>
          <pc:docMk/>
          <pc:sldMk cId="101533232" sldId="283"/>
        </pc:sldMkLst>
        <pc:spChg chg="mod">
          <ac:chgData name="中嶋 仁美(NAKAJIMA Hitomi)" userId="dc6e26ac-4a5a-4992-a4ae-550785314024" providerId="ADAL" clId="{B1127497-3B56-4B20-86DF-D0D2E2E170D1}" dt="2025-03-24T02:39:18.530" v="11" actId="1038"/>
          <ac:spMkLst>
            <pc:docMk/>
            <pc:sldMk cId="101533232" sldId="283"/>
            <ac:spMk id="3" creationId="{816F89AC-E70A-49CC-0FA7-89BAC79521BF}"/>
          </ac:spMkLst>
        </pc:spChg>
        <pc:spChg chg="mod">
          <ac:chgData name="中嶋 仁美(NAKAJIMA Hitomi)" userId="dc6e26ac-4a5a-4992-a4ae-550785314024" providerId="ADAL" clId="{B1127497-3B56-4B20-86DF-D0D2E2E170D1}" dt="2025-03-24T02:39:18.530" v="11" actId="1038"/>
          <ac:spMkLst>
            <pc:docMk/>
            <pc:sldMk cId="101533232" sldId="283"/>
            <ac:spMk id="6" creationId="{B99240F2-64A7-703B-6C99-8329B35B0452}"/>
          </ac:spMkLst>
        </pc:spChg>
        <pc:spChg chg="mod">
          <ac:chgData name="中嶋 仁美(NAKAJIMA Hitomi)" userId="dc6e26ac-4a5a-4992-a4ae-550785314024" providerId="ADAL" clId="{B1127497-3B56-4B20-86DF-D0D2E2E170D1}" dt="2025-03-24T02:39:18.530" v="11" actId="1038"/>
          <ac:spMkLst>
            <pc:docMk/>
            <pc:sldMk cId="101533232" sldId="283"/>
            <ac:spMk id="7" creationId="{B10C69B2-83A2-89EF-9764-1D0D852E454B}"/>
          </ac:spMkLst>
        </pc:spChg>
        <pc:spChg chg="mod">
          <ac:chgData name="中嶋 仁美(NAKAJIMA Hitomi)" userId="dc6e26ac-4a5a-4992-a4ae-550785314024" providerId="ADAL" clId="{B1127497-3B56-4B20-86DF-D0D2E2E170D1}" dt="2025-03-24T02:58:05.209" v="15" actId="14100"/>
          <ac:spMkLst>
            <pc:docMk/>
            <pc:sldMk cId="101533232" sldId="283"/>
            <ac:spMk id="11" creationId="{1CB5C36A-8F95-643D-7B35-4CE314B99C17}"/>
          </ac:spMkLst>
        </pc:spChg>
        <pc:spChg chg="mod">
          <ac:chgData name="中嶋 仁美(NAKAJIMA Hitomi)" userId="dc6e26ac-4a5a-4992-a4ae-550785314024" providerId="ADAL" clId="{B1127497-3B56-4B20-86DF-D0D2E2E170D1}" dt="2025-03-24T02:39:18.530" v="11" actId="1038"/>
          <ac:spMkLst>
            <pc:docMk/>
            <pc:sldMk cId="101533232" sldId="283"/>
            <ac:spMk id="17" creationId="{413A5B0D-A967-81C4-1186-BB440FEB8CB1}"/>
          </ac:spMkLst>
        </pc:spChg>
      </pc:sldChg>
    </pc:docChg>
  </pc:docChgLst>
  <pc:docChgLst>
    <pc:chgData name="中嶋 仁美(NAKAJIMA Hitomi)" userId="dc6e26ac-4a5a-4992-a4ae-550785314024" providerId="ADAL" clId="{3C0B1811-A423-4DBA-B075-FAFA0CCD7867}"/>
    <pc:docChg chg="addSld modSld">
      <pc:chgData name="中嶋 仁美(NAKAJIMA Hitomi)" userId="dc6e26ac-4a5a-4992-a4ae-550785314024" providerId="ADAL" clId="{3C0B1811-A423-4DBA-B075-FAFA0CCD7867}" dt="2025-02-13T02:00:46.407" v="44" actId="14100"/>
      <pc:docMkLst>
        <pc:docMk/>
      </pc:docMkLst>
      <pc:sldChg chg="modSp mod">
        <pc:chgData name="中嶋 仁美(NAKAJIMA Hitomi)" userId="dc6e26ac-4a5a-4992-a4ae-550785314024" providerId="ADAL" clId="{3C0B1811-A423-4DBA-B075-FAFA0CCD7867}" dt="2025-02-13T02:00:46.407" v="44" actId="14100"/>
        <pc:sldMkLst>
          <pc:docMk/>
          <pc:sldMk cId="580529945" sldId="271"/>
        </pc:sldMkLst>
        <pc:spChg chg="mod">
          <ac:chgData name="中嶋 仁美(NAKAJIMA Hitomi)" userId="dc6e26ac-4a5a-4992-a4ae-550785314024" providerId="ADAL" clId="{3C0B1811-A423-4DBA-B075-FAFA0CCD7867}" dt="2025-02-13T02:00:46.407" v="44" actId="14100"/>
          <ac:spMkLst>
            <pc:docMk/>
            <pc:sldMk cId="580529945" sldId="271"/>
            <ac:spMk id="9" creationId="{A0263F44-32AF-D94A-A251-0D77D0C555B3}"/>
          </ac:spMkLst>
        </pc:spChg>
      </pc:sldChg>
      <pc:sldChg chg="modSp add mod">
        <pc:chgData name="中嶋 仁美(NAKAJIMA Hitomi)" userId="dc6e26ac-4a5a-4992-a4ae-550785314024" providerId="ADAL" clId="{3C0B1811-A423-4DBA-B075-FAFA0CCD7867}" dt="2025-02-13T02:00:19.940" v="12" actId="20577"/>
        <pc:sldMkLst>
          <pc:docMk/>
          <pc:sldMk cId="3421632887" sldId="275"/>
        </pc:sldMkLst>
        <pc:spChg chg="mod">
          <ac:chgData name="中嶋 仁美(NAKAJIMA Hitomi)" userId="dc6e26ac-4a5a-4992-a4ae-550785314024" providerId="ADAL" clId="{3C0B1811-A423-4DBA-B075-FAFA0CCD7867}" dt="2025-02-13T02:00:19.940" v="12" actId="20577"/>
          <ac:spMkLst>
            <pc:docMk/>
            <pc:sldMk cId="3421632887" sldId="275"/>
            <ac:spMk id="4" creationId="{5F6E119E-8842-135A-0730-B144C5102F8C}"/>
          </ac:spMkLst>
        </pc:spChg>
      </pc:sldChg>
    </pc:docChg>
  </pc:docChgLst>
  <pc:docChgLst>
    <pc:chgData name="中嶋 仁美(NAKAJIMA Hitomi)" userId="dc6e26ac-4a5a-4992-a4ae-550785314024" providerId="ADAL" clId="{1C8CDC0D-6645-4A26-B9B9-3295A905BCF9}"/>
    <pc:docChg chg="undo custSel modSld">
      <pc:chgData name="中嶋 仁美(NAKAJIMA Hitomi)" userId="dc6e26ac-4a5a-4992-a4ae-550785314024" providerId="ADAL" clId="{1C8CDC0D-6645-4A26-B9B9-3295A905BCF9}" dt="2025-03-24T03:04:29.166" v="40" actId="1037"/>
      <pc:docMkLst>
        <pc:docMk/>
      </pc:docMkLst>
      <pc:sldChg chg="addSp modSp mod">
        <pc:chgData name="中嶋 仁美(NAKAJIMA Hitomi)" userId="dc6e26ac-4a5a-4992-a4ae-550785314024" providerId="ADAL" clId="{1C8CDC0D-6645-4A26-B9B9-3295A905BCF9}" dt="2025-03-24T03:04:29.166" v="40" actId="1037"/>
        <pc:sldMkLst>
          <pc:docMk/>
          <pc:sldMk cId="101533232" sldId="283"/>
        </pc:sldMkLst>
        <pc:spChg chg="add mod">
          <ac:chgData name="中嶋 仁美(NAKAJIMA Hitomi)" userId="dc6e26ac-4a5a-4992-a4ae-550785314024" providerId="ADAL" clId="{1C8CDC0D-6645-4A26-B9B9-3295A905BCF9}" dt="2025-03-24T03:03:49.193" v="26" actId="368"/>
          <ac:spMkLst>
            <pc:docMk/>
            <pc:sldMk cId="101533232" sldId="283"/>
            <ac:spMk id="4" creationId="{8D301B6E-AC0A-C639-A25C-04EAF4E63A77}"/>
          </ac:spMkLst>
        </pc:spChg>
        <pc:spChg chg="add mod">
          <ac:chgData name="中嶋 仁美(NAKAJIMA Hitomi)" userId="dc6e26ac-4a5a-4992-a4ae-550785314024" providerId="ADAL" clId="{1C8CDC0D-6645-4A26-B9B9-3295A905BCF9}" dt="2025-03-24T03:04:23.179" v="27"/>
          <ac:spMkLst>
            <pc:docMk/>
            <pc:sldMk cId="101533232" sldId="283"/>
            <ac:spMk id="10" creationId="{32675D74-D3E3-16B1-867B-A4915CE8A859}"/>
          </ac:spMkLst>
        </pc:spChg>
        <pc:spChg chg="mod">
          <ac:chgData name="中嶋 仁美(NAKAJIMA Hitomi)" userId="dc6e26ac-4a5a-4992-a4ae-550785314024" providerId="ADAL" clId="{1C8CDC0D-6645-4A26-B9B9-3295A905BCF9}" dt="2025-03-24T03:04:29.166" v="40" actId="1037"/>
          <ac:spMkLst>
            <pc:docMk/>
            <pc:sldMk cId="101533232" sldId="283"/>
            <ac:spMk id="34" creationId="{BB76A3C9-DFD9-03F1-ACC1-25D8DDC4C121}"/>
          </ac:spMkLst>
        </pc:spChg>
      </pc:sldChg>
    </pc:docChg>
  </pc:docChgLst>
  <pc:docChgLst>
    <pc:chgData name="中嶋 仁美(NAKAJIMA Hitomi)" userId="S::h.nakajima@soumu.go.jp::dc6e26ac-4a5a-4992-a4ae-550785314024" providerId="AD" clId="Web-{B7F8D8D1-03FA-A4BA-2A03-329D8E452D48}"/>
    <pc:docChg chg="addSld delSld modSld">
      <pc:chgData name="中嶋 仁美(NAKAJIMA Hitomi)" userId="S::h.nakajima@soumu.go.jp::dc6e26ac-4a5a-4992-a4ae-550785314024" providerId="AD" clId="Web-{B7F8D8D1-03FA-A4BA-2A03-329D8E452D48}" dt="2025-02-06T04:39:25.010" v="106" actId="20577"/>
      <pc:docMkLst>
        <pc:docMk/>
      </pc:docMkLst>
      <pc:sldChg chg="delSp modSp">
        <pc:chgData name="中嶋 仁美(NAKAJIMA Hitomi)" userId="S::h.nakajima@soumu.go.jp::dc6e26ac-4a5a-4992-a4ae-550785314024" providerId="AD" clId="Web-{B7F8D8D1-03FA-A4BA-2A03-329D8E452D48}" dt="2025-02-06T04:37:59.507" v="97"/>
        <pc:sldMkLst>
          <pc:docMk/>
          <pc:sldMk cId="2065007597" sldId="266"/>
        </pc:sldMkLst>
        <pc:spChg chg="del">
          <ac:chgData name="中嶋 仁美(NAKAJIMA Hitomi)" userId="S::h.nakajima@soumu.go.jp::dc6e26ac-4a5a-4992-a4ae-550785314024" providerId="AD" clId="Web-{B7F8D8D1-03FA-A4BA-2A03-329D8E452D48}" dt="2025-02-06T04:37:54.788" v="96"/>
          <ac:spMkLst>
            <pc:docMk/>
            <pc:sldMk cId="2065007597" sldId="266"/>
            <ac:spMk id="2" creationId="{C00652E3-42A1-4047-9973-C5B60D55C3FA}"/>
          </ac:spMkLst>
        </pc:spChg>
        <pc:spChg chg="del">
          <ac:chgData name="中嶋 仁美(NAKAJIMA Hitomi)" userId="S::h.nakajima@soumu.go.jp::dc6e26ac-4a5a-4992-a4ae-550785314024" providerId="AD" clId="Web-{B7F8D8D1-03FA-A4BA-2A03-329D8E452D48}" dt="2025-02-06T04:37:59.507" v="97"/>
          <ac:spMkLst>
            <pc:docMk/>
            <pc:sldMk cId="2065007597" sldId="266"/>
            <ac:spMk id="3" creationId="{0551AD79-F018-4495-A1D0-E784CEFB99CD}"/>
          </ac:spMkLst>
        </pc:spChg>
        <pc:spChg chg="mod">
          <ac:chgData name="中嶋 仁美(NAKAJIMA Hitomi)" userId="S::h.nakajima@soumu.go.jp::dc6e26ac-4a5a-4992-a4ae-550785314024" providerId="AD" clId="Web-{B7F8D8D1-03FA-A4BA-2A03-329D8E452D48}" dt="2025-02-06T04:37:52.584" v="95" actId="1076"/>
          <ac:spMkLst>
            <pc:docMk/>
            <pc:sldMk cId="2065007597" sldId="266"/>
            <ac:spMk id="4" creationId="{0F59BA8F-9637-4C47-813F-21442799198E}"/>
          </ac:spMkLst>
        </pc:spChg>
      </pc:sldChg>
      <pc:sldChg chg="delSp modSp del">
        <pc:chgData name="中嶋 仁美(NAKAJIMA Hitomi)" userId="S::h.nakajima@soumu.go.jp::dc6e26ac-4a5a-4992-a4ae-550785314024" providerId="AD" clId="Web-{B7F8D8D1-03FA-A4BA-2A03-329D8E452D48}" dt="2025-02-06T03:44:49.253" v="91"/>
        <pc:sldMkLst>
          <pc:docMk/>
          <pc:sldMk cId="3072112882" sldId="267"/>
        </pc:sldMkLst>
        <pc:spChg chg="mod">
          <ac:chgData name="中嶋 仁美(NAKAJIMA Hitomi)" userId="S::h.nakajima@soumu.go.jp::dc6e26ac-4a5a-4992-a4ae-550785314024" providerId="AD" clId="Web-{B7F8D8D1-03FA-A4BA-2A03-329D8E452D48}" dt="2025-02-06T03:32:28.210" v="8" actId="20577"/>
          <ac:spMkLst>
            <pc:docMk/>
            <pc:sldMk cId="3072112882" sldId="267"/>
            <ac:spMk id="3" creationId="{D270716D-9F39-79E2-CAE9-5A65F856CEC2}"/>
          </ac:spMkLst>
        </pc:spChg>
        <pc:spChg chg="del">
          <ac:chgData name="中嶋 仁美(NAKAJIMA Hitomi)" userId="S::h.nakajima@soumu.go.jp::dc6e26ac-4a5a-4992-a4ae-550785314024" providerId="AD" clId="Web-{B7F8D8D1-03FA-A4BA-2A03-329D8E452D48}" dt="2025-02-06T03:32:58.070" v="9"/>
          <ac:spMkLst>
            <pc:docMk/>
            <pc:sldMk cId="3072112882" sldId="267"/>
            <ac:spMk id="25" creationId="{62BA6240-8B2D-4680-8DAA-94E1F0C4F3D7}"/>
          </ac:spMkLst>
        </pc:spChg>
      </pc:sldChg>
      <pc:sldChg chg="delSp">
        <pc:chgData name="中嶋 仁美(NAKAJIMA Hitomi)" userId="S::h.nakajima@soumu.go.jp::dc6e26ac-4a5a-4992-a4ae-550785314024" providerId="AD" clId="Web-{B7F8D8D1-03FA-A4BA-2A03-329D8E452D48}" dt="2025-02-06T03:45:11.520" v="94"/>
        <pc:sldMkLst>
          <pc:docMk/>
          <pc:sldMk cId="1599565492" sldId="268"/>
        </pc:sldMkLst>
        <pc:spChg chg="del">
          <ac:chgData name="中嶋 仁美(NAKAJIMA Hitomi)" userId="S::h.nakajima@soumu.go.jp::dc6e26ac-4a5a-4992-a4ae-550785314024" providerId="AD" clId="Web-{B7F8D8D1-03FA-A4BA-2A03-329D8E452D48}" dt="2025-02-06T03:45:09.957" v="93"/>
          <ac:spMkLst>
            <pc:docMk/>
            <pc:sldMk cId="1599565492" sldId="268"/>
            <ac:spMk id="2" creationId="{BD24D4D0-1314-32F6-E883-9C027F39E8B8}"/>
          </ac:spMkLst>
        </pc:spChg>
        <pc:spChg chg="del">
          <ac:chgData name="中嶋 仁美(NAKAJIMA Hitomi)" userId="S::h.nakajima@soumu.go.jp::dc6e26ac-4a5a-4992-a4ae-550785314024" providerId="AD" clId="Web-{B7F8D8D1-03FA-A4BA-2A03-329D8E452D48}" dt="2025-02-06T03:45:11.520" v="94"/>
          <ac:spMkLst>
            <pc:docMk/>
            <pc:sldMk cId="1599565492" sldId="268"/>
            <ac:spMk id="3" creationId="{106DDB54-E6A9-2609-39B0-536B75A4BD36}"/>
          </ac:spMkLst>
        </pc:spChg>
      </pc:sldChg>
      <pc:sldChg chg="delSp modSp add del replId">
        <pc:chgData name="中嶋 仁美(NAKAJIMA Hitomi)" userId="S::h.nakajima@soumu.go.jp::dc6e26ac-4a5a-4992-a4ae-550785314024" providerId="AD" clId="Web-{B7F8D8D1-03FA-A4BA-2A03-329D8E452D48}" dt="2025-02-06T04:39:25.010" v="106" actId="20577"/>
        <pc:sldMkLst>
          <pc:docMk/>
          <pc:sldMk cId="964436831" sldId="269"/>
        </pc:sldMkLst>
        <pc:spChg chg="mod">
          <ac:chgData name="中嶋 仁美(NAKAJIMA Hitomi)" userId="S::h.nakajima@soumu.go.jp::dc6e26ac-4a5a-4992-a4ae-550785314024" providerId="AD" clId="Web-{B7F8D8D1-03FA-A4BA-2A03-329D8E452D48}" dt="2025-02-06T03:34:05.870" v="22" actId="14100"/>
          <ac:spMkLst>
            <pc:docMk/>
            <pc:sldMk cId="964436831" sldId="269"/>
            <ac:spMk id="2" creationId="{575FC6E1-71F7-E643-EEAF-054B1AAC0854}"/>
          </ac:spMkLst>
        </pc:spChg>
        <pc:spChg chg="mod">
          <ac:chgData name="中嶋 仁美(NAKAJIMA Hitomi)" userId="S::h.nakajima@soumu.go.jp::dc6e26ac-4a5a-4992-a4ae-550785314024" providerId="AD" clId="Web-{B7F8D8D1-03FA-A4BA-2A03-329D8E452D48}" dt="2025-02-06T04:39:25.010" v="106" actId="20577"/>
          <ac:spMkLst>
            <pc:docMk/>
            <pc:sldMk cId="964436831" sldId="269"/>
            <ac:spMk id="3" creationId="{7C47309D-C7D9-FDFD-6CF5-109AE205B3DB}"/>
          </ac:spMkLst>
        </pc:spChg>
        <pc:spChg chg="del">
          <ac:chgData name="中嶋 仁美(NAKAJIMA Hitomi)" userId="S::h.nakajima@soumu.go.jp::dc6e26ac-4a5a-4992-a4ae-550785314024" providerId="AD" clId="Web-{B7F8D8D1-03FA-A4BA-2A03-329D8E452D48}" dt="2025-02-06T03:33:28.212" v="15"/>
          <ac:spMkLst>
            <pc:docMk/>
            <pc:sldMk cId="964436831" sldId="269"/>
            <ac:spMk id="5" creationId="{2C03F4F1-A3FD-5AD9-C2E3-7455743C1A8A}"/>
          </ac:spMkLst>
        </pc:spChg>
        <pc:spChg chg="mod">
          <ac:chgData name="中嶋 仁美(NAKAJIMA Hitomi)" userId="S::h.nakajima@soumu.go.jp::dc6e26ac-4a5a-4992-a4ae-550785314024" providerId="AD" clId="Web-{B7F8D8D1-03FA-A4BA-2A03-329D8E452D48}" dt="2025-02-06T03:34:16.667" v="23" actId="14100"/>
          <ac:spMkLst>
            <pc:docMk/>
            <pc:sldMk cId="964436831" sldId="269"/>
            <ac:spMk id="6" creationId="{5A66BFC0-EB74-87A0-175F-E28177E84840}"/>
          </ac:spMkLst>
        </pc:spChg>
        <pc:spChg chg="mod">
          <ac:chgData name="中嶋 仁美(NAKAJIMA Hitomi)" userId="S::h.nakajima@soumu.go.jp::dc6e26ac-4a5a-4992-a4ae-550785314024" providerId="AD" clId="Web-{B7F8D8D1-03FA-A4BA-2A03-329D8E452D48}" dt="2025-02-06T03:34:26.870" v="24" actId="14100"/>
          <ac:spMkLst>
            <pc:docMk/>
            <pc:sldMk cId="964436831" sldId="269"/>
            <ac:spMk id="7" creationId="{E07E29CB-3B0C-AEC7-546A-F82F25703993}"/>
          </ac:spMkLst>
        </pc:spChg>
        <pc:spChg chg="mod">
          <ac:chgData name="中嶋 仁美(NAKAJIMA Hitomi)" userId="S::h.nakajima@soumu.go.jp::dc6e26ac-4a5a-4992-a4ae-550785314024" providerId="AD" clId="Web-{B7F8D8D1-03FA-A4BA-2A03-329D8E452D48}" dt="2025-02-06T03:34:34.058" v="25" actId="14100"/>
          <ac:spMkLst>
            <pc:docMk/>
            <pc:sldMk cId="964436831" sldId="269"/>
            <ac:spMk id="17" creationId="{3F3B680A-F056-085C-F6B5-660A04DA25E5}"/>
          </ac:spMkLst>
        </pc:spChg>
        <pc:spChg chg="del">
          <ac:chgData name="中嶋 仁美(NAKAJIMA Hitomi)" userId="S::h.nakajima@soumu.go.jp::dc6e26ac-4a5a-4992-a4ae-550785314024" providerId="AD" clId="Web-{B7F8D8D1-03FA-A4BA-2A03-329D8E452D48}" dt="2025-02-06T03:33:18.352" v="11"/>
          <ac:spMkLst>
            <pc:docMk/>
            <pc:sldMk cId="964436831" sldId="269"/>
            <ac:spMk id="19" creationId="{65D99D4E-8A44-5C63-030B-97B1479E602C}"/>
          </ac:spMkLst>
        </pc:spChg>
        <pc:spChg chg="mod">
          <ac:chgData name="中嶋 仁美(NAKAJIMA Hitomi)" userId="S::h.nakajima@soumu.go.jp::dc6e26ac-4a5a-4992-a4ae-550785314024" providerId="AD" clId="Web-{B7F8D8D1-03FA-A4BA-2A03-329D8E452D48}" dt="2025-02-06T03:36:44.532" v="50" actId="20577"/>
          <ac:spMkLst>
            <pc:docMk/>
            <pc:sldMk cId="964436831" sldId="269"/>
            <ac:spMk id="20" creationId="{756C859C-9447-B9D1-C47D-E5D01A66DF31}"/>
          </ac:spMkLst>
        </pc:spChg>
        <pc:spChg chg="del">
          <ac:chgData name="中嶋 仁美(NAKAJIMA Hitomi)" userId="S::h.nakajima@soumu.go.jp::dc6e26ac-4a5a-4992-a4ae-550785314024" providerId="AD" clId="Web-{B7F8D8D1-03FA-A4BA-2A03-329D8E452D48}" dt="2025-02-06T03:33:23.243" v="13"/>
          <ac:spMkLst>
            <pc:docMk/>
            <pc:sldMk cId="964436831" sldId="269"/>
            <ac:spMk id="24" creationId="{63A063B7-F1F9-C9FE-8156-D127E8899F63}"/>
          </ac:spMkLst>
        </pc:spChg>
        <pc:spChg chg="del">
          <ac:chgData name="中嶋 仁美(NAKAJIMA Hitomi)" userId="S::h.nakajima@soumu.go.jp::dc6e26ac-4a5a-4992-a4ae-550785314024" providerId="AD" clId="Web-{B7F8D8D1-03FA-A4BA-2A03-329D8E452D48}" dt="2025-02-06T03:33:26.540" v="14"/>
          <ac:spMkLst>
            <pc:docMk/>
            <pc:sldMk cId="964436831" sldId="269"/>
            <ac:spMk id="28" creationId="{C5ED8099-7C3A-BB5F-12B3-CFB9246246B2}"/>
          </ac:spMkLst>
        </pc:spChg>
        <pc:spChg chg="del">
          <ac:chgData name="中嶋 仁美(NAKAJIMA Hitomi)" userId="S::h.nakajima@soumu.go.jp::dc6e26ac-4a5a-4992-a4ae-550785314024" providerId="AD" clId="Web-{B7F8D8D1-03FA-A4BA-2A03-329D8E452D48}" dt="2025-02-06T03:33:29.853" v="16"/>
          <ac:spMkLst>
            <pc:docMk/>
            <pc:sldMk cId="964436831" sldId="269"/>
            <ac:spMk id="29" creationId="{847827D4-0261-6350-657A-91990CFE4EAF}"/>
          </ac:spMkLst>
        </pc:spChg>
        <pc:spChg chg="del">
          <ac:chgData name="中嶋 仁美(NAKAJIMA Hitomi)" userId="S::h.nakajima@soumu.go.jp::dc6e26ac-4a5a-4992-a4ae-550785314024" providerId="AD" clId="Web-{B7F8D8D1-03FA-A4BA-2A03-329D8E452D48}" dt="2025-02-06T03:33:30.821" v="17"/>
          <ac:spMkLst>
            <pc:docMk/>
            <pc:sldMk cId="964436831" sldId="269"/>
            <ac:spMk id="30" creationId="{615A44FB-F409-3667-E1E5-45F7BD9B0D5D}"/>
          </ac:spMkLst>
        </pc:spChg>
        <pc:spChg chg="del">
          <ac:chgData name="中嶋 仁美(NAKAJIMA Hitomi)" userId="S::h.nakajima@soumu.go.jp::dc6e26ac-4a5a-4992-a4ae-550785314024" providerId="AD" clId="Web-{B7F8D8D1-03FA-A4BA-2A03-329D8E452D48}" dt="2025-02-06T03:33:32.040" v="18"/>
          <ac:spMkLst>
            <pc:docMk/>
            <pc:sldMk cId="964436831" sldId="269"/>
            <ac:spMk id="31" creationId="{11EF7694-3016-4FA1-2164-43E04FF9457C}"/>
          </ac:spMkLst>
        </pc:spChg>
        <pc:spChg chg="del">
          <ac:chgData name="中嶋 仁美(NAKAJIMA Hitomi)" userId="S::h.nakajima@soumu.go.jp::dc6e26ac-4a5a-4992-a4ae-550785314024" providerId="AD" clId="Web-{B7F8D8D1-03FA-A4BA-2A03-329D8E452D48}" dt="2025-02-06T03:33:33.228" v="19"/>
          <ac:spMkLst>
            <pc:docMk/>
            <pc:sldMk cId="964436831" sldId="269"/>
            <ac:spMk id="32" creationId="{E897C763-BAA7-33DA-0C43-13A64EC1F257}"/>
          </ac:spMkLst>
        </pc:spChg>
        <pc:spChg chg="del">
          <ac:chgData name="中嶋 仁美(NAKAJIMA Hitomi)" userId="S::h.nakajima@soumu.go.jp::dc6e26ac-4a5a-4992-a4ae-550785314024" providerId="AD" clId="Web-{B7F8D8D1-03FA-A4BA-2A03-329D8E452D48}" dt="2025-02-06T03:33:20.665" v="12"/>
          <ac:spMkLst>
            <pc:docMk/>
            <pc:sldMk cId="964436831" sldId="269"/>
            <ac:spMk id="37" creationId="{CD3C1AA3-706F-2783-AE41-A20BDB68762A}"/>
          </ac:spMkLst>
        </pc:spChg>
      </pc:sldChg>
      <pc:sldChg chg="addSp delSp modSp add replId">
        <pc:chgData name="中嶋 仁美(NAKAJIMA Hitomi)" userId="S::h.nakajima@soumu.go.jp::dc6e26ac-4a5a-4992-a4ae-550785314024" providerId="AD" clId="Web-{B7F8D8D1-03FA-A4BA-2A03-329D8E452D48}" dt="2025-02-06T03:44:01.158" v="90" actId="20577"/>
        <pc:sldMkLst>
          <pc:docMk/>
          <pc:sldMk cId="2582576063" sldId="270"/>
        </pc:sldMkLst>
        <pc:spChg chg="mod">
          <ac:chgData name="中嶋 仁美(NAKAJIMA Hitomi)" userId="S::h.nakajima@soumu.go.jp::dc6e26ac-4a5a-4992-a4ae-550785314024" providerId="AD" clId="Web-{B7F8D8D1-03FA-A4BA-2A03-329D8E452D48}" dt="2025-02-06T03:37:15.611" v="52" actId="14100"/>
          <ac:spMkLst>
            <pc:docMk/>
            <pc:sldMk cId="2582576063" sldId="270"/>
            <ac:spMk id="2" creationId="{47ADF749-0D67-59DE-6E5C-7FB71B5F2DFE}"/>
          </ac:spMkLst>
        </pc:spChg>
        <pc:spChg chg="mod">
          <ac:chgData name="中嶋 仁美(NAKAJIMA Hitomi)" userId="S::h.nakajima@soumu.go.jp::dc6e26ac-4a5a-4992-a4ae-550785314024" providerId="AD" clId="Web-{B7F8D8D1-03FA-A4BA-2A03-329D8E452D48}" dt="2025-02-06T03:37:47.034" v="56" actId="1076"/>
          <ac:spMkLst>
            <pc:docMk/>
            <pc:sldMk cId="2582576063" sldId="270"/>
            <ac:spMk id="3" creationId="{E0153CDB-316B-9EAA-F6B4-530E19CE4965}"/>
          </ac:spMkLst>
        </pc:spChg>
        <pc:spChg chg="add del">
          <ac:chgData name="中嶋 仁美(NAKAJIMA Hitomi)" userId="S::h.nakajima@soumu.go.jp::dc6e26ac-4a5a-4992-a4ae-550785314024" providerId="AD" clId="Web-{B7F8D8D1-03FA-A4BA-2A03-329D8E452D48}" dt="2025-02-06T03:39:07.131" v="61"/>
          <ac:spMkLst>
            <pc:docMk/>
            <pc:sldMk cId="2582576063" sldId="270"/>
            <ac:spMk id="4" creationId="{31F2C3A7-50E6-F5CD-48FD-A1D6DF26F7D0}"/>
          </ac:spMkLst>
        </pc:spChg>
        <pc:spChg chg="add mod">
          <ac:chgData name="中嶋 仁美(NAKAJIMA Hitomi)" userId="S::h.nakajima@soumu.go.jp::dc6e26ac-4a5a-4992-a4ae-550785314024" providerId="AD" clId="Web-{B7F8D8D1-03FA-A4BA-2A03-329D8E452D48}" dt="2025-02-06T03:39:21.178" v="62"/>
          <ac:spMkLst>
            <pc:docMk/>
            <pc:sldMk cId="2582576063" sldId="270"/>
            <ac:spMk id="5" creationId="{58C3C679-B6CB-CE2B-2230-D126E8E78990}"/>
          </ac:spMkLst>
        </pc:spChg>
        <pc:spChg chg="mod">
          <ac:chgData name="中嶋 仁美(NAKAJIMA Hitomi)" userId="S::h.nakajima@soumu.go.jp::dc6e26ac-4a5a-4992-a4ae-550785314024" providerId="AD" clId="Web-{B7F8D8D1-03FA-A4BA-2A03-329D8E452D48}" dt="2025-02-06T03:37:23.846" v="53" actId="14100"/>
          <ac:spMkLst>
            <pc:docMk/>
            <pc:sldMk cId="2582576063" sldId="270"/>
            <ac:spMk id="6" creationId="{0445F1B0-6BF8-F47C-B812-2BC390789E3B}"/>
          </ac:spMkLst>
        </pc:spChg>
        <pc:spChg chg="mod">
          <ac:chgData name="中嶋 仁美(NAKAJIMA Hitomi)" userId="S::h.nakajima@soumu.go.jp::dc6e26ac-4a5a-4992-a4ae-550785314024" providerId="AD" clId="Web-{B7F8D8D1-03FA-A4BA-2A03-329D8E452D48}" dt="2025-02-06T03:37:29.705" v="54" actId="14100"/>
          <ac:spMkLst>
            <pc:docMk/>
            <pc:sldMk cId="2582576063" sldId="270"/>
            <ac:spMk id="7" creationId="{4C4DAD15-3747-E5D7-87EF-36F049B37C8E}"/>
          </ac:spMkLst>
        </pc:spChg>
        <pc:spChg chg="add mod">
          <ac:chgData name="中嶋 仁美(NAKAJIMA Hitomi)" userId="S::h.nakajima@soumu.go.jp::dc6e26ac-4a5a-4992-a4ae-550785314024" providerId="AD" clId="Web-{B7F8D8D1-03FA-A4BA-2A03-329D8E452D48}" dt="2025-02-06T03:43:18.344" v="77" actId="1076"/>
          <ac:spMkLst>
            <pc:docMk/>
            <pc:sldMk cId="2582576063" sldId="270"/>
            <ac:spMk id="8" creationId="{D8F91E5D-1E01-89A5-5DC2-E265AFDB7325}"/>
          </ac:spMkLst>
        </pc:spChg>
        <pc:spChg chg="add mod">
          <ac:chgData name="中嶋 仁美(NAKAJIMA Hitomi)" userId="S::h.nakajima@soumu.go.jp::dc6e26ac-4a5a-4992-a4ae-550785314024" providerId="AD" clId="Web-{B7F8D8D1-03FA-A4BA-2A03-329D8E452D48}" dt="2025-02-06T03:44:01.158" v="90" actId="20577"/>
          <ac:spMkLst>
            <pc:docMk/>
            <pc:sldMk cId="2582576063" sldId="270"/>
            <ac:spMk id="10" creationId="{CB23E608-DE0C-914A-8F01-51C49ACA8C5A}"/>
          </ac:spMkLst>
        </pc:spChg>
        <pc:spChg chg="mod">
          <ac:chgData name="中嶋 仁美(NAKAJIMA Hitomi)" userId="S::h.nakajima@soumu.go.jp::dc6e26ac-4a5a-4992-a4ae-550785314024" providerId="AD" clId="Web-{B7F8D8D1-03FA-A4BA-2A03-329D8E452D48}" dt="2025-02-06T03:37:37.393" v="55" actId="14100"/>
          <ac:spMkLst>
            <pc:docMk/>
            <pc:sldMk cId="2582576063" sldId="270"/>
            <ac:spMk id="17" creationId="{D90C4672-2C72-B95D-BF8B-497935578200}"/>
          </ac:spMkLst>
        </pc:spChg>
      </pc:sldChg>
      <pc:sldChg chg="add del replId">
        <pc:chgData name="中嶋 仁美(NAKAJIMA Hitomi)" userId="S::h.nakajima@soumu.go.jp::dc6e26ac-4a5a-4992-a4ae-550785314024" providerId="AD" clId="Web-{B7F8D8D1-03FA-A4BA-2A03-329D8E452D48}" dt="2025-02-06T03:44:49.253" v="92"/>
        <pc:sldMkLst>
          <pc:docMk/>
          <pc:sldMk cId="1709384173" sldId="271"/>
        </pc:sldMkLst>
      </pc:sldChg>
    </pc:docChg>
  </pc:docChgLst>
  <pc:docChgLst>
    <pc:chgData name="中嶋 仁美(NAKAJIMA Hitomi)" userId="dc6e26ac-4a5a-4992-a4ae-550785314024" providerId="ADAL" clId="{AF508432-033D-42F0-B9B0-490687198336}"/>
    <pc:docChg chg="custSel addSld delSld modSld sldOrd">
      <pc:chgData name="中嶋 仁美(NAKAJIMA Hitomi)" userId="dc6e26ac-4a5a-4992-a4ae-550785314024" providerId="ADAL" clId="{AF508432-033D-42F0-B9B0-490687198336}" dt="2025-03-24T02:15:48.270" v="3019" actId="2696"/>
      <pc:docMkLst>
        <pc:docMk/>
      </pc:docMkLst>
      <pc:sldChg chg="addSp delSp modSp mod">
        <pc:chgData name="中嶋 仁美(NAKAJIMA Hitomi)" userId="dc6e26ac-4a5a-4992-a4ae-550785314024" providerId="ADAL" clId="{AF508432-033D-42F0-B9B0-490687198336}" dt="2025-03-24T02:14:10.142" v="2939"/>
        <pc:sldMkLst>
          <pc:docMk/>
          <pc:sldMk cId="580529945" sldId="271"/>
        </pc:sldMkLst>
        <pc:spChg chg="add mod">
          <ac:chgData name="中嶋 仁美(NAKAJIMA Hitomi)" userId="dc6e26ac-4a5a-4992-a4ae-550785314024" providerId="ADAL" clId="{AF508432-033D-42F0-B9B0-490687198336}" dt="2025-03-24T01:23:53.652" v="2621" actId="1076"/>
          <ac:spMkLst>
            <pc:docMk/>
            <pc:sldMk cId="580529945" sldId="271"/>
            <ac:spMk id="2" creationId="{2AD5DB90-8785-840E-478F-1B2D4C5DBFFE}"/>
          </ac:spMkLst>
        </pc:spChg>
        <pc:spChg chg="del">
          <ac:chgData name="中嶋 仁美(NAKAJIMA Hitomi)" userId="dc6e26ac-4a5a-4992-a4ae-550785314024" providerId="ADAL" clId="{AF508432-033D-42F0-B9B0-490687198336}" dt="2025-03-21T06:37:04.252" v="23" actId="478"/>
          <ac:spMkLst>
            <pc:docMk/>
            <pc:sldMk cId="580529945" sldId="271"/>
            <ac:spMk id="2" creationId="{7866B14A-2A74-7611-E6BD-04DE7A5905A6}"/>
          </ac:spMkLst>
        </pc:spChg>
        <pc:spChg chg="add mod">
          <ac:chgData name="中嶋 仁美(NAKAJIMA Hitomi)" userId="dc6e26ac-4a5a-4992-a4ae-550785314024" providerId="ADAL" clId="{AF508432-033D-42F0-B9B0-490687198336}" dt="2025-03-24T01:23:47.223" v="2619" actId="14100"/>
          <ac:spMkLst>
            <pc:docMk/>
            <pc:sldMk cId="580529945" sldId="271"/>
            <ac:spMk id="3" creationId="{816F89AC-E70A-49CC-0FA7-89BAC79521BF}"/>
          </ac:spMkLst>
        </pc:spChg>
        <pc:spChg chg="add mod">
          <ac:chgData name="中嶋 仁美(NAKAJIMA Hitomi)" userId="dc6e26ac-4a5a-4992-a4ae-550785314024" providerId="ADAL" clId="{AF508432-033D-42F0-B9B0-490687198336}" dt="2025-03-21T07:09:24.814" v="1694" actId="1035"/>
          <ac:spMkLst>
            <pc:docMk/>
            <pc:sldMk cId="580529945" sldId="271"/>
            <ac:spMk id="4" creationId="{0E973139-C53C-0CC3-FB93-6FE72D826654}"/>
          </ac:spMkLst>
        </pc:spChg>
        <pc:spChg chg="add mod">
          <ac:chgData name="中嶋 仁美(NAKAJIMA Hitomi)" userId="dc6e26ac-4a5a-4992-a4ae-550785314024" providerId="ADAL" clId="{AF508432-033D-42F0-B9B0-490687198336}" dt="2025-03-24T02:14:10.142" v="2939"/>
          <ac:spMkLst>
            <pc:docMk/>
            <pc:sldMk cId="580529945" sldId="271"/>
            <ac:spMk id="5" creationId="{64484015-7300-DAF0-9B28-BE2A12138B7A}"/>
          </ac:spMkLst>
        </pc:spChg>
        <pc:spChg chg="mod">
          <ac:chgData name="中嶋 仁美(NAKAJIMA Hitomi)" userId="dc6e26ac-4a5a-4992-a4ae-550785314024" providerId="ADAL" clId="{AF508432-033D-42F0-B9B0-490687198336}" dt="2025-03-24T01:23:47.223" v="2619" actId="14100"/>
          <ac:spMkLst>
            <pc:docMk/>
            <pc:sldMk cId="580529945" sldId="271"/>
            <ac:spMk id="6" creationId="{B99240F2-64A7-703B-6C99-8329B35B0452}"/>
          </ac:spMkLst>
        </pc:spChg>
        <pc:spChg chg="mod">
          <ac:chgData name="中嶋 仁美(NAKAJIMA Hitomi)" userId="dc6e26ac-4a5a-4992-a4ae-550785314024" providerId="ADAL" clId="{AF508432-033D-42F0-B9B0-490687198336}" dt="2025-03-24T01:24:01.835" v="2650" actId="1036"/>
          <ac:spMkLst>
            <pc:docMk/>
            <pc:sldMk cId="580529945" sldId="271"/>
            <ac:spMk id="7" creationId="{B10C69B2-83A2-89EF-9764-1D0D852E454B}"/>
          </ac:spMkLst>
        </pc:spChg>
        <pc:spChg chg="mod">
          <ac:chgData name="中嶋 仁美(NAKAJIMA Hitomi)" userId="dc6e26ac-4a5a-4992-a4ae-550785314024" providerId="ADAL" clId="{AF508432-033D-42F0-B9B0-490687198336}" dt="2025-03-24T01:24:01.835" v="2650" actId="1036"/>
          <ac:spMkLst>
            <pc:docMk/>
            <pc:sldMk cId="580529945" sldId="271"/>
            <ac:spMk id="12" creationId="{A347614C-FCD7-36C7-7BCC-337F48F27CB7}"/>
          </ac:spMkLst>
        </pc:spChg>
        <pc:spChg chg="mod">
          <ac:chgData name="中嶋 仁美(NAKAJIMA Hitomi)" userId="dc6e26ac-4a5a-4992-a4ae-550785314024" providerId="ADAL" clId="{AF508432-033D-42F0-B9B0-490687198336}" dt="2025-03-24T01:24:01.835" v="2650" actId="1036"/>
          <ac:spMkLst>
            <pc:docMk/>
            <pc:sldMk cId="580529945" sldId="271"/>
            <ac:spMk id="17" creationId="{413A5B0D-A967-81C4-1186-BB440FEB8CB1}"/>
          </ac:spMkLst>
        </pc:spChg>
        <pc:spChg chg="del">
          <ac:chgData name="中嶋 仁美(NAKAJIMA Hitomi)" userId="dc6e26ac-4a5a-4992-a4ae-550785314024" providerId="ADAL" clId="{AF508432-033D-42F0-B9B0-490687198336}" dt="2025-03-21T06:37:04.252" v="23" actId="478"/>
          <ac:spMkLst>
            <pc:docMk/>
            <pc:sldMk cId="580529945" sldId="271"/>
            <ac:spMk id="20" creationId="{C9E7033F-A241-E004-10E2-D4AA1C67A55A}"/>
          </ac:spMkLst>
        </pc:spChg>
        <pc:spChg chg="mod">
          <ac:chgData name="中嶋 仁美(NAKAJIMA Hitomi)" userId="dc6e26ac-4a5a-4992-a4ae-550785314024" providerId="ADAL" clId="{AF508432-033D-42F0-B9B0-490687198336}" dt="2025-03-21T06:37:14.964" v="70" actId="1035"/>
          <ac:spMkLst>
            <pc:docMk/>
            <pc:sldMk cId="580529945" sldId="271"/>
            <ac:spMk id="22" creationId="{75F2CC5A-DCE4-6CDB-437D-42B46EBF2FD1}"/>
          </ac:spMkLst>
        </pc:spChg>
        <pc:spChg chg="mod">
          <ac:chgData name="中嶋 仁美(NAKAJIMA Hitomi)" userId="dc6e26ac-4a5a-4992-a4ae-550785314024" providerId="ADAL" clId="{AF508432-033D-42F0-B9B0-490687198336}" dt="2025-03-24T01:24:01.835" v="2650" actId="1036"/>
          <ac:spMkLst>
            <pc:docMk/>
            <pc:sldMk cId="580529945" sldId="271"/>
            <ac:spMk id="26" creationId="{CC2A3C59-1723-5752-4CE8-0F7DF28E2F9C}"/>
          </ac:spMkLst>
        </pc:spChg>
        <pc:spChg chg="mod">
          <ac:chgData name="中嶋 仁美(NAKAJIMA Hitomi)" userId="dc6e26ac-4a5a-4992-a4ae-550785314024" providerId="ADAL" clId="{AF508432-033D-42F0-B9B0-490687198336}" dt="2025-03-21T06:36:48.843" v="21" actId="20577"/>
          <ac:spMkLst>
            <pc:docMk/>
            <pc:sldMk cId="580529945" sldId="271"/>
            <ac:spMk id="34" creationId="{BB76A3C9-DFD9-03F1-ACC1-25D8DDC4C121}"/>
          </ac:spMkLst>
        </pc:spChg>
      </pc:sldChg>
      <pc:sldChg chg="del">
        <pc:chgData name="中嶋 仁美(NAKAJIMA Hitomi)" userId="dc6e26ac-4a5a-4992-a4ae-550785314024" providerId="ADAL" clId="{AF508432-033D-42F0-B9B0-490687198336}" dt="2025-03-24T02:15:48.270" v="3019" actId="2696"/>
        <pc:sldMkLst>
          <pc:docMk/>
          <pc:sldMk cId="3421632887" sldId="275"/>
        </pc:sldMkLst>
      </pc:sldChg>
      <pc:sldChg chg="add del">
        <pc:chgData name="中嶋 仁美(NAKAJIMA Hitomi)" userId="dc6e26ac-4a5a-4992-a4ae-550785314024" providerId="ADAL" clId="{AF508432-033D-42F0-B9B0-490687198336}" dt="2025-03-24T02:14:26.535" v="2942" actId="2696"/>
        <pc:sldMkLst>
          <pc:docMk/>
          <pc:sldMk cId="627704096" sldId="276"/>
        </pc:sldMkLst>
      </pc:sldChg>
      <pc:sldChg chg="addSp delSp modSp new del mod">
        <pc:chgData name="中嶋 仁美(NAKAJIMA Hitomi)" userId="dc6e26ac-4a5a-4992-a4ae-550785314024" providerId="ADAL" clId="{AF508432-033D-42F0-B9B0-490687198336}" dt="2025-03-24T02:14:16.846" v="2940" actId="2696"/>
        <pc:sldMkLst>
          <pc:docMk/>
          <pc:sldMk cId="1468788626" sldId="277"/>
        </pc:sldMkLst>
        <pc:spChg chg="del">
          <ac:chgData name="中嶋 仁美(NAKAJIMA Hitomi)" userId="dc6e26ac-4a5a-4992-a4ae-550785314024" providerId="ADAL" clId="{AF508432-033D-42F0-B9B0-490687198336}" dt="2025-03-21T06:45:09.193" v="183" actId="478"/>
          <ac:spMkLst>
            <pc:docMk/>
            <pc:sldMk cId="1468788626" sldId="277"/>
            <ac:spMk id="2" creationId="{2AB52D88-4639-3A22-89F4-F3B1F0CFBBE8}"/>
          </ac:spMkLst>
        </pc:spChg>
        <pc:spChg chg="del">
          <ac:chgData name="中嶋 仁美(NAKAJIMA Hitomi)" userId="dc6e26ac-4a5a-4992-a4ae-550785314024" providerId="ADAL" clId="{AF508432-033D-42F0-B9B0-490687198336}" dt="2025-03-21T06:45:09.193" v="183" actId="478"/>
          <ac:spMkLst>
            <pc:docMk/>
            <pc:sldMk cId="1468788626" sldId="277"/>
            <ac:spMk id="3" creationId="{58DD141B-8929-6310-04F4-6D046F41AC41}"/>
          </ac:spMkLst>
        </pc:spChg>
        <pc:spChg chg="add mod">
          <ac:chgData name="中嶋 仁美(NAKAJIMA Hitomi)" userId="dc6e26ac-4a5a-4992-a4ae-550785314024" providerId="ADAL" clId="{AF508432-033D-42F0-B9B0-490687198336}" dt="2025-03-21T06:56:26.215" v="689" actId="20577"/>
          <ac:spMkLst>
            <pc:docMk/>
            <pc:sldMk cId="1468788626" sldId="277"/>
            <ac:spMk id="5" creationId="{68CAF161-D976-8D42-AA92-C20F2DF0E78B}"/>
          </ac:spMkLst>
        </pc:spChg>
        <pc:graphicFrameChg chg="add mod modGraphic">
          <ac:chgData name="中嶋 仁美(NAKAJIMA Hitomi)" userId="dc6e26ac-4a5a-4992-a4ae-550785314024" providerId="ADAL" clId="{AF508432-033D-42F0-B9B0-490687198336}" dt="2025-03-21T06:58:04.768" v="808" actId="122"/>
          <ac:graphicFrameMkLst>
            <pc:docMk/>
            <pc:sldMk cId="1468788626" sldId="277"/>
            <ac:graphicFrameMk id="4" creationId="{09E865BB-61D9-0F5A-B686-1708727EC349}"/>
          </ac:graphicFrameMkLst>
        </pc:graphicFrameChg>
      </pc:sldChg>
      <pc:sldChg chg="modSp add del mod">
        <pc:chgData name="中嶋 仁美(NAKAJIMA Hitomi)" userId="dc6e26ac-4a5a-4992-a4ae-550785314024" providerId="ADAL" clId="{AF508432-033D-42F0-B9B0-490687198336}" dt="2025-03-24T02:14:20.062" v="2941" actId="2696"/>
        <pc:sldMkLst>
          <pc:docMk/>
          <pc:sldMk cId="1384476686" sldId="278"/>
        </pc:sldMkLst>
        <pc:spChg chg="mod">
          <ac:chgData name="中嶋 仁美(NAKAJIMA Hitomi)" userId="dc6e26ac-4a5a-4992-a4ae-550785314024" providerId="ADAL" clId="{AF508432-033D-42F0-B9B0-490687198336}" dt="2025-03-21T07:09:56.673" v="1706" actId="20577"/>
          <ac:spMkLst>
            <pc:docMk/>
            <pc:sldMk cId="1384476686" sldId="278"/>
            <ac:spMk id="5" creationId="{68CAF161-D976-8D42-AA92-C20F2DF0E78B}"/>
          </ac:spMkLst>
        </pc:spChg>
        <pc:graphicFrameChg chg="mod modGraphic">
          <ac:chgData name="中嶋 仁美(NAKAJIMA Hitomi)" userId="dc6e26ac-4a5a-4992-a4ae-550785314024" providerId="ADAL" clId="{AF508432-033D-42F0-B9B0-490687198336}" dt="2025-03-21T07:07:26.659" v="1576" actId="113"/>
          <ac:graphicFrameMkLst>
            <pc:docMk/>
            <pc:sldMk cId="1384476686" sldId="278"/>
            <ac:graphicFrameMk id="4" creationId="{09E865BB-61D9-0F5A-B686-1708727EC349}"/>
          </ac:graphicFrameMkLst>
        </pc:graphicFrameChg>
      </pc:sldChg>
      <pc:sldChg chg="addSp delSp modSp add mod">
        <pc:chgData name="中嶋 仁美(NAKAJIMA Hitomi)" userId="dc6e26ac-4a5a-4992-a4ae-550785314024" providerId="ADAL" clId="{AF508432-033D-42F0-B9B0-490687198336}" dt="2025-03-24T02:13:47.501" v="2937" actId="6549"/>
        <pc:sldMkLst>
          <pc:docMk/>
          <pc:sldMk cId="3668208538" sldId="279"/>
        </pc:sldMkLst>
        <pc:spChg chg="mod">
          <ac:chgData name="中嶋 仁美(NAKAJIMA Hitomi)" userId="dc6e26ac-4a5a-4992-a4ae-550785314024" providerId="ADAL" clId="{AF508432-033D-42F0-B9B0-490687198336}" dt="2025-03-24T01:05:40.953" v="1710" actId="20577"/>
          <ac:spMkLst>
            <pc:docMk/>
            <pc:sldMk cId="3668208538" sldId="279"/>
            <ac:spMk id="3" creationId="{816F89AC-E70A-49CC-0FA7-89BAC79521BF}"/>
          </ac:spMkLst>
        </pc:spChg>
        <pc:spChg chg="mod">
          <ac:chgData name="中嶋 仁美(NAKAJIMA Hitomi)" userId="dc6e26ac-4a5a-4992-a4ae-550785314024" providerId="ADAL" clId="{AF508432-033D-42F0-B9B0-490687198336}" dt="2025-03-24T01:05:34.416" v="1708" actId="14100"/>
          <ac:spMkLst>
            <pc:docMk/>
            <pc:sldMk cId="3668208538" sldId="279"/>
            <ac:spMk id="6" creationId="{B99240F2-64A7-703B-6C99-8329B35B0452}"/>
          </ac:spMkLst>
        </pc:spChg>
        <pc:spChg chg="mod">
          <ac:chgData name="中嶋 仁美(NAKAJIMA Hitomi)" userId="dc6e26ac-4a5a-4992-a4ae-550785314024" providerId="ADAL" clId="{AF508432-033D-42F0-B9B0-490687198336}" dt="2025-03-24T01:05:34.416" v="1708" actId="14100"/>
          <ac:spMkLst>
            <pc:docMk/>
            <pc:sldMk cId="3668208538" sldId="279"/>
            <ac:spMk id="7" creationId="{B10C69B2-83A2-89EF-9764-1D0D852E454B}"/>
          </ac:spMkLst>
        </pc:spChg>
        <pc:spChg chg="add mod">
          <ac:chgData name="中嶋 仁美(NAKAJIMA Hitomi)" userId="dc6e26ac-4a5a-4992-a4ae-550785314024" providerId="ADAL" clId="{AF508432-033D-42F0-B9B0-490687198336}" dt="2025-03-24T02:13:43.550" v="2936" actId="20577"/>
          <ac:spMkLst>
            <pc:docMk/>
            <pc:sldMk cId="3668208538" sldId="279"/>
            <ac:spMk id="8" creationId="{0F1421FF-B4D1-422F-723E-8C4F28F14995}"/>
          </ac:spMkLst>
        </pc:spChg>
        <pc:spChg chg="mod">
          <ac:chgData name="中嶋 仁美(NAKAJIMA Hitomi)" userId="dc6e26ac-4a5a-4992-a4ae-550785314024" providerId="ADAL" clId="{AF508432-033D-42F0-B9B0-490687198336}" dt="2025-03-24T01:05:34.416" v="1708" actId="14100"/>
          <ac:spMkLst>
            <pc:docMk/>
            <pc:sldMk cId="3668208538" sldId="279"/>
            <ac:spMk id="17" creationId="{413A5B0D-A967-81C4-1186-BB440FEB8CB1}"/>
          </ac:spMkLst>
        </pc:spChg>
        <pc:graphicFrameChg chg="add del mod modGraphic">
          <ac:chgData name="中嶋 仁美(NAKAJIMA Hitomi)" userId="dc6e26ac-4a5a-4992-a4ae-550785314024" providerId="ADAL" clId="{AF508432-033D-42F0-B9B0-490687198336}" dt="2025-03-24T02:12:58.154" v="2889" actId="478"/>
          <ac:graphicFrameMkLst>
            <pc:docMk/>
            <pc:sldMk cId="3668208538" sldId="279"/>
            <ac:graphicFrameMk id="2" creationId="{8DEDFBFB-8FBA-21A8-7756-EF1596AFB3B0}"/>
          </ac:graphicFrameMkLst>
        </pc:graphicFrameChg>
        <pc:graphicFrameChg chg="add mod modGraphic">
          <ac:chgData name="中嶋 仁美(NAKAJIMA Hitomi)" userId="dc6e26ac-4a5a-4992-a4ae-550785314024" providerId="ADAL" clId="{AF508432-033D-42F0-B9B0-490687198336}" dt="2025-03-24T02:13:47.501" v="2937" actId="6549"/>
          <ac:graphicFrameMkLst>
            <pc:docMk/>
            <pc:sldMk cId="3668208538" sldId="279"/>
            <ac:graphicFrameMk id="5" creationId="{89FF93F3-E139-89EB-4815-4FA71193FFB1}"/>
          </ac:graphicFrameMkLst>
        </pc:graphicFrameChg>
      </pc:sldChg>
      <pc:sldChg chg="addSp delSp modSp add mod ord">
        <pc:chgData name="中嶋 仁美(NAKAJIMA Hitomi)" userId="dc6e26ac-4a5a-4992-a4ae-550785314024" providerId="ADAL" clId="{AF508432-033D-42F0-B9B0-490687198336}" dt="2025-03-24T02:15:34.546" v="3018" actId="1036"/>
        <pc:sldMkLst>
          <pc:docMk/>
          <pc:sldMk cId="1724539296" sldId="280"/>
        </pc:sldMkLst>
        <pc:spChg chg="mod">
          <ac:chgData name="中嶋 仁美(NAKAJIMA Hitomi)" userId="dc6e26ac-4a5a-4992-a4ae-550785314024" providerId="ADAL" clId="{AF508432-033D-42F0-B9B0-490687198336}" dt="2025-03-24T02:15:34.546" v="3018" actId="1036"/>
          <ac:spMkLst>
            <pc:docMk/>
            <pc:sldMk cId="1724539296" sldId="280"/>
            <ac:spMk id="4" creationId="{0E973139-C53C-0CC3-FB93-6FE72D826654}"/>
          </ac:spMkLst>
        </pc:spChg>
        <pc:spChg chg="add mod">
          <ac:chgData name="中嶋 仁美(NAKAJIMA Hitomi)" userId="dc6e26ac-4a5a-4992-a4ae-550785314024" providerId="ADAL" clId="{AF508432-033D-42F0-B9B0-490687198336}" dt="2025-03-24T02:13:32.414" v="2917" actId="13822"/>
          <ac:spMkLst>
            <pc:docMk/>
            <pc:sldMk cId="1724539296" sldId="280"/>
            <ac:spMk id="5" creationId="{D3CF112D-D9FD-F33F-2AE5-F7A59612C259}"/>
          </ac:spMkLst>
        </pc:spChg>
        <pc:spChg chg="mod">
          <ac:chgData name="中嶋 仁美(NAKAJIMA Hitomi)" userId="dc6e26ac-4a5a-4992-a4ae-550785314024" providerId="ADAL" clId="{AF508432-033D-42F0-B9B0-490687198336}" dt="2025-03-24T01:11:36.211" v="2285" actId="20577"/>
          <ac:spMkLst>
            <pc:docMk/>
            <pc:sldMk cId="1724539296" sldId="280"/>
            <ac:spMk id="12" creationId="{A347614C-FCD7-36C7-7BCC-337F48F27CB7}"/>
          </ac:spMkLst>
        </pc:spChg>
        <pc:spChg chg="mod">
          <ac:chgData name="中嶋 仁美(NAKAJIMA Hitomi)" userId="dc6e26ac-4a5a-4992-a4ae-550785314024" providerId="ADAL" clId="{AF508432-033D-42F0-B9B0-490687198336}" dt="2025-03-24T01:10:35.849" v="2085" actId="207"/>
          <ac:spMkLst>
            <pc:docMk/>
            <pc:sldMk cId="1724539296" sldId="280"/>
            <ac:spMk id="22" creationId="{75F2CC5A-DCE4-6CDB-437D-42B46EBF2FD1}"/>
          </ac:spMkLst>
        </pc:spChg>
        <pc:spChg chg="mod">
          <ac:chgData name="中嶋 仁美(NAKAJIMA Hitomi)" userId="dc6e26ac-4a5a-4992-a4ae-550785314024" providerId="ADAL" clId="{AF508432-033D-42F0-B9B0-490687198336}" dt="2025-03-24T01:12:19.436" v="2462" actId="20577"/>
          <ac:spMkLst>
            <pc:docMk/>
            <pc:sldMk cId="1724539296" sldId="280"/>
            <ac:spMk id="26" creationId="{CC2A3C59-1723-5752-4CE8-0F7DF28E2F9C}"/>
          </ac:spMkLst>
        </pc:spChg>
        <pc:spChg chg="mod">
          <ac:chgData name="中嶋 仁美(NAKAJIMA Hitomi)" userId="dc6e26ac-4a5a-4992-a4ae-550785314024" providerId="ADAL" clId="{AF508432-033D-42F0-B9B0-490687198336}" dt="2025-03-24T01:08:20.415" v="1780" actId="20577"/>
          <ac:spMkLst>
            <pc:docMk/>
            <pc:sldMk cId="1724539296" sldId="280"/>
            <ac:spMk id="34" creationId="{BB76A3C9-DFD9-03F1-ACC1-25D8DDC4C121}"/>
          </ac:spMkLst>
        </pc:spChg>
        <pc:graphicFrameChg chg="mod modGraphic">
          <ac:chgData name="中嶋 仁美(NAKAJIMA Hitomi)" userId="dc6e26ac-4a5a-4992-a4ae-550785314024" providerId="ADAL" clId="{AF508432-033D-42F0-B9B0-490687198336}" dt="2025-03-24T02:12:22.626" v="2888" actId="113"/>
          <ac:graphicFrameMkLst>
            <pc:docMk/>
            <pc:sldMk cId="1724539296" sldId="280"/>
            <ac:graphicFrameMk id="2" creationId="{8DEDFBFB-8FBA-21A8-7756-EF1596AFB3B0}"/>
          </ac:graphicFrameMkLst>
        </pc:graphicFrameChg>
        <pc:picChg chg="add del">
          <ac:chgData name="中嶋 仁美(NAKAJIMA Hitomi)" userId="dc6e26ac-4a5a-4992-a4ae-550785314024" providerId="ADAL" clId="{AF508432-033D-42F0-B9B0-490687198336}" dt="2025-03-24T01:08:24.169" v="1781" actId="478"/>
          <ac:picMkLst>
            <pc:docMk/>
            <pc:sldMk cId="1724539296" sldId="280"/>
            <ac:picMk id="5" creationId="{C7F369EB-A99C-6319-E0EF-607F49CA474C}"/>
          </ac:picMkLst>
        </pc:picChg>
      </pc:sldChg>
      <pc:sldChg chg="addSp modSp add mod ord">
        <pc:chgData name="中嶋 仁美(NAKAJIMA Hitomi)" userId="dc6e26ac-4a5a-4992-a4ae-550785314024" providerId="ADAL" clId="{AF508432-033D-42F0-B9B0-490687198336}" dt="2025-03-24T02:13:59.079" v="2938"/>
        <pc:sldMkLst>
          <pc:docMk/>
          <pc:sldMk cId="864559262" sldId="281"/>
        </pc:sldMkLst>
        <pc:spChg chg="mod">
          <ac:chgData name="中嶋 仁美(NAKAJIMA Hitomi)" userId="dc6e26ac-4a5a-4992-a4ae-550785314024" providerId="ADAL" clId="{AF508432-033D-42F0-B9B0-490687198336}" dt="2025-03-24T01:22:25.613" v="2610" actId="1036"/>
          <ac:spMkLst>
            <pc:docMk/>
            <pc:sldMk cId="864559262" sldId="281"/>
            <ac:spMk id="3" creationId="{816F89AC-E70A-49CC-0FA7-89BAC79521BF}"/>
          </ac:spMkLst>
        </pc:spChg>
        <pc:spChg chg="mod">
          <ac:chgData name="中嶋 仁美(NAKAJIMA Hitomi)" userId="dc6e26ac-4a5a-4992-a4ae-550785314024" providerId="ADAL" clId="{AF508432-033D-42F0-B9B0-490687198336}" dt="2025-03-24T01:22:25.613" v="2610" actId="1036"/>
          <ac:spMkLst>
            <pc:docMk/>
            <pc:sldMk cId="864559262" sldId="281"/>
            <ac:spMk id="4" creationId="{0E973139-C53C-0CC3-FB93-6FE72D826654}"/>
          </ac:spMkLst>
        </pc:spChg>
        <pc:spChg chg="add mod">
          <ac:chgData name="中嶋 仁美(NAKAJIMA Hitomi)" userId="dc6e26ac-4a5a-4992-a4ae-550785314024" providerId="ADAL" clId="{AF508432-033D-42F0-B9B0-490687198336}" dt="2025-03-24T01:22:39.934" v="2612" actId="1076"/>
          <ac:spMkLst>
            <pc:docMk/>
            <pc:sldMk cId="864559262" sldId="281"/>
            <ac:spMk id="5" creationId="{AD00248F-C68E-E155-F62D-CBC116DCC539}"/>
          </ac:spMkLst>
        </pc:spChg>
        <pc:spChg chg="mod">
          <ac:chgData name="中嶋 仁美(NAKAJIMA Hitomi)" userId="dc6e26ac-4a5a-4992-a4ae-550785314024" providerId="ADAL" clId="{AF508432-033D-42F0-B9B0-490687198336}" dt="2025-03-24T01:15:14.960" v="2524" actId="14100"/>
          <ac:spMkLst>
            <pc:docMk/>
            <pc:sldMk cId="864559262" sldId="281"/>
            <ac:spMk id="6" creationId="{B99240F2-64A7-703B-6C99-8329B35B0452}"/>
          </ac:spMkLst>
        </pc:spChg>
        <pc:spChg chg="mod">
          <ac:chgData name="中嶋 仁美(NAKAJIMA Hitomi)" userId="dc6e26ac-4a5a-4992-a4ae-550785314024" providerId="ADAL" clId="{AF508432-033D-42F0-B9B0-490687198336}" dt="2025-03-24T01:22:25.613" v="2610" actId="1036"/>
          <ac:spMkLst>
            <pc:docMk/>
            <pc:sldMk cId="864559262" sldId="281"/>
            <ac:spMk id="7" creationId="{B10C69B2-83A2-89EF-9764-1D0D852E454B}"/>
          </ac:spMkLst>
        </pc:spChg>
        <pc:spChg chg="add mod">
          <ac:chgData name="中嶋 仁美(NAKAJIMA Hitomi)" userId="dc6e26ac-4a5a-4992-a4ae-550785314024" providerId="ADAL" clId="{AF508432-033D-42F0-B9B0-490687198336}" dt="2025-03-24T02:13:59.079" v="2938"/>
          <ac:spMkLst>
            <pc:docMk/>
            <pc:sldMk cId="864559262" sldId="281"/>
            <ac:spMk id="8" creationId="{CCA470D7-7FBE-B3E7-E105-00BCED786ADC}"/>
          </ac:spMkLst>
        </pc:spChg>
        <pc:spChg chg="mod">
          <ac:chgData name="中嶋 仁美(NAKAJIMA Hitomi)" userId="dc6e26ac-4a5a-4992-a4ae-550785314024" providerId="ADAL" clId="{AF508432-033D-42F0-B9B0-490687198336}" dt="2025-03-24T01:22:25.613" v="2610" actId="1036"/>
          <ac:spMkLst>
            <pc:docMk/>
            <pc:sldMk cId="864559262" sldId="281"/>
            <ac:spMk id="12" creationId="{A347614C-FCD7-36C7-7BCC-337F48F27CB7}"/>
          </ac:spMkLst>
        </pc:spChg>
        <pc:spChg chg="mod">
          <ac:chgData name="中嶋 仁美(NAKAJIMA Hitomi)" userId="dc6e26ac-4a5a-4992-a4ae-550785314024" providerId="ADAL" clId="{AF508432-033D-42F0-B9B0-490687198336}" dt="2025-03-24T01:22:25.613" v="2610" actId="1036"/>
          <ac:spMkLst>
            <pc:docMk/>
            <pc:sldMk cId="864559262" sldId="281"/>
            <ac:spMk id="17" creationId="{413A5B0D-A967-81C4-1186-BB440FEB8CB1}"/>
          </ac:spMkLst>
        </pc:spChg>
        <pc:spChg chg="mod">
          <ac:chgData name="中嶋 仁美(NAKAJIMA Hitomi)" userId="dc6e26ac-4a5a-4992-a4ae-550785314024" providerId="ADAL" clId="{AF508432-033D-42F0-B9B0-490687198336}" dt="2025-03-24T01:15:14.960" v="2524" actId="14100"/>
          <ac:spMkLst>
            <pc:docMk/>
            <pc:sldMk cId="864559262" sldId="281"/>
            <ac:spMk id="22" creationId="{75F2CC5A-DCE4-6CDB-437D-42B46EBF2FD1}"/>
          </ac:spMkLst>
        </pc:spChg>
        <pc:spChg chg="mod">
          <ac:chgData name="中嶋 仁美(NAKAJIMA Hitomi)" userId="dc6e26ac-4a5a-4992-a4ae-550785314024" providerId="ADAL" clId="{AF508432-033D-42F0-B9B0-490687198336}" dt="2025-03-24T01:22:25.613" v="2610" actId="1036"/>
          <ac:spMkLst>
            <pc:docMk/>
            <pc:sldMk cId="864559262" sldId="281"/>
            <ac:spMk id="26" creationId="{CC2A3C59-1723-5752-4CE8-0F7DF28E2F9C}"/>
          </ac:spMkLst>
        </pc:spChg>
        <pc:graphicFrameChg chg="add mod modGraphic">
          <ac:chgData name="中嶋 仁美(NAKAJIMA Hitomi)" userId="dc6e26ac-4a5a-4992-a4ae-550785314024" providerId="ADAL" clId="{AF508432-033D-42F0-B9B0-490687198336}" dt="2025-03-24T01:23:07.316" v="2615" actId="2084"/>
          <ac:graphicFrameMkLst>
            <pc:docMk/>
            <pc:sldMk cId="864559262" sldId="281"/>
            <ac:graphicFrameMk id="2" creationId="{F76B2A56-F3E7-9209-5B43-61C1FD4BF49D}"/>
          </ac:graphicFrameMkLst>
        </pc:graphicFrameChg>
      </pc:sldChg>
    </pc:docChg>
  </pc:docChgLst>
  <pc:docChgLst>
    <pc:chgData name="中嶋 仁美(NAKAJIMA Hitomi)" userId="S::h.nakajima@soumu.go.jp::dc6e26ac-4a5a-4992-a4ae-550785314024" providerId="AD" clId="Web-{E1BF9A10-E902-0723-6154-6BDD900C4268}"/>
    <pc:docChg chg="addSld delSld modSld sldOrd">
      <pc:chgData name="中嶋 仁美(NAKAJIMA Hitomi)" userId="S::h.nakajima@soumu.go.jp::dc6e26ac-4a5a-4992-a4ae-550785314024" providerId="AD" clId="Web-{E1BF9A10-E902-0723-6154-6BDD900C4268}" dt="2025-02-07T02:33:21.359" v="580"/>
      <pc:docMkLst>
        <pc:docMk/>
      </pc:docMkLst>
      <pc:sldChg chg="addSp delSp modSp del">
        <pc:chgData name="中嶋 仁美(NAKAJIMA Hitomi)" userId="S::h.nakajima@soumu.go.jp::dc6e26ac-4a5a-4992-a4ae-550785314024" providerId="AD" clId="Web-{E1BF9A10-E902-0723-6154-6BDD900C4268}" dt="2025-02-07T02:33:21.359" v="580"/>
        <pc:sldMkLst>
          <pc:docMk/>
          <pc:sldMk cId="2065007597" sldId="266"/>
        </pc:sldMkLst>
        <pc:spChg chg="add del mod">
          <ac:chgData name="中嶋 仁美(NAKAJIMA Hitomi)" userId="S::h.nakajima@soumu.go.jp::dc6e26ac-4a5a-4992-a4ae-550785314024" providerId="AD" clId="Web-{E1BF9A10-E902-0723-6154-6BDD900C4268}" dt="2025-02-07T02:01:58.008" v="5"/>
          <ac:spMkLst>
            <pc:docMk/>
            <pc:sldMk cId="2065007597" sldId="266"/>
            <ac:spMk id="2" creationId="{97F5E054-4388-C1F9-3B68-8240136E71C2}"/>
          </ac:spMkLst>
        </pc:spChg>
        <pc:spChg chg="add mod">
          <ac:chgData name="中嶋 仁美(NAKAJIMA Hitomi)" userId="S::h.nakajima@soumu.go.jp::dc6e26ac-4a5a-4992-a4ae-550785314024" providerId="AD" clId="Web-{E1BF9A10-E902-0723-6154-6BDD900C4268}" dt="2025-02-07T02:02:22.463" v="12" actId="1076"/>
          <ac:spMkLst>
            <pc:docMk/>
            <pc:sldMk cId="2065007597" sldId="266"/>
            <ac:spMk id="3" creationId="{F9A087F5-293E-45BF-2935-34F539617286}"/>
          </ac:spMkLst>
        </pc:spChg>
        <pc:spChg chg="mod">
          <ac:chgData name="中嶋 仁美(NAKAJIMA Hitomi)" userId="S::h.nakajima@soumu.go.jp::dc6e26ac-4a5a-4992-a4ae-550785314024" providerId="AD" clId="Web-{E1BF9A10-E902-0723-6154-6BDD900C4268}" dt="2025-02-07T02:01:53.367" v="1" actId="1076"/>
          <ac:spMkLst>
            <pc:docMk/>
            <pc:sldMk cId="2065007597" sldId="266"/>
            <ac:spMk id="4" creationId="{0F59BA8F-9637-4C47-813F-21442799198E}"/>
          </ac:spMkLst>
        </pc:spChg>
      </pc:sldChg>
      <pc:sldChg chg="del">
        <pc:chgData name="中嶋 仁美(NAKAJIMA Hitomi)" userId="S::h.nakajima@soumu.go.jp::dc6e26ac-4a5a-4992-a4ae-550785314024" providerId="AD" clId="Web-{E1BF9A10-E902-0723-6154-6BDD900C4268}" dt="2025-02-07T02:22:19.125" v="405"/>
        <pc:sldMkLst>
          <pc:docMk/>
          <pc:sldMk cId="1599565492" sldId="268"/>
        </pc:sldMkLst>
      </pc:sldChg>
      <pc:sldChg chg="addSp delSp modSp ord">
        <pc:chgData name="中嶋 仁美(NAKAJIMA Hitomi)" userId="S::h.nakajima@soumu.go.jp::dc6e26ac-4a5a-4992-a4ae-550785314024" providerId="AD" clId="Web-{E1BF9A10-E902-0723-6154-6BDD900C4268}" dt="2025-02-07T02:33:15.515" v="579" actId="20577"/>
        <pc:sldMkLst>
          <pc:docMk/>
          <pc:sldMk cId="964436831" sldId="269"/>
        </pc:sldMkLst>
        <pc:spChg chg="mod">
          <ac:chgData name="中嶋 仁美(NAKAJIMA Hitomi)" userId="S::h.nakajima@soumu.go.jp::dc6e26ac-4a5a-4992-a4ae-550785314024" providerId="AD" clId="Web-{E1BF9A10-E902-0723-6154-6BDD900C4268}" dt="2025-02-07T02:25:41.420" v="449" actId="1076"/>
          <ac:spMkLst>
            <pc:docMk/>
            <pc:sldMk cId="964436831" sldId="269"/>
            <ac:spMk id="2" creationId="{575FC6E1-71F7-E643-EEAF-054B1AAC0854}"/>
          </ac:spMkLst>
        </pc:spChg>
        <pc:spChg chg="mod">
          <ac:chgData name="中嶋 仁美(NAKAJIMA Hitomi)" userId="S::h.nakajima@soumu.go.jp::dc6e26ac-4a5a-4992-a4ae-550785314024" providerId="AD" clId="Web-{E1BF9A10-E902-0723-6154-6BDD900C4268}" dt="2025-02-07T02:32:59.654" v="574" actId="20577"/>
          <ac:spMkLst>
            <pc:docMk/>
            <pc:sldMk cId="964436831" sldId="269"/>
            <ac:spMk id="3" creationId="{7C47309D-C7D9-FDFD-6CF5-109AE205B3DB}"/>
          </ac:spMkLst>
        </pc:spChg>
        <pc:spChg chg="add del mod">
          <ac:chgData name="中嶋 仁美(NAKAJIMA Hitomi)" userId="S::h.nakajima@soumu.go.jp::dc6e26ac-4a5a-4992-a4ae-550785314024" providerId="AD" clId="Web-{E1BF9A10-E902-0723-6154-6BDD900C4268}" dt="2025-02-07T02:28:46.371" v="501"/>
          <ac:spMkLst>
            <pc:docMk/>
            <pc:sldMk cId="964436831" sldId="269"/>
            <ac:spMk id="4" creationId="{22A38503-EA17-2B72-1E16-A6D79CD542E5}"/>
          </ac:spMkLst>
        </pc:spChg>
        <pc:spChg chg="add mod">
          <ac:chgData name="中嶋 仁美(NAKAJIMA Hitomi)" userId="S::h.nakajima@soumu.go.jp::dc6e26ac-4a5a-4992-a4ae-550785314024" providerId="AD" clId="Web-{E1BF9A10-E902-0723-6154-6BDD900C4268}" dt="2025-02-07T02:25:41.545" v="455" actId="1076"/>
          <ac:spMkLst>
            <pc:docMk/>
            <pc:sldMk cId="964436831" sldId="269"/>
            <ac:spMk id="5" creationId="{0C36CB88-8654-B068-90DC-AFC65364C081}"/>
          </ac:spMkLst>
        </pc:spChg>
        <pc:spChg chg="mod">
          <ac:chgData name="中嶋 仁美(NAKAJIMA Hitomi)" userId="S::h.nakajima@soumu.go.jp::dc6e26ac-4a5a-4992-a4ae-550785314024" providerId="AD" clId="Web-{E1BF9A10-E902-0723-6154-6BDD900C4268}" dt="2025-02-07T02:25:41.451" v="450" actId="1076"/>
          <ac:spMkLst>
            <pc:docMk/>
            <pc:sldMk cId="964436831" sldId="269"/>
            <ac:spMk id="6" creationId="{5A66BFC0-EB74-87A0-175F-E28177E84840}"/>
          </ac:spMkLst>
        </pc:spChg>
        <pc:spChg chg="mod">
          <ac:chgData name="中嶋 仁美(NAKAJIMA Hitomi)" userId="S::h.nakajima@soumu.go.jp::dc6e26ac-4a5a-4992-a4ae-550785314024" providerId="AD" clId="Web-{E1BF9A10-E902-0723-6154-6BDD900C4268}" dt="2025-02-07T02:25:33.763" v="441" actId="1076"/>
          <ac:spMkLst>
            <pc:docMk/>
            <pc:sldMk cId="964436831" sldId="269"/>
            <ac:spMk id="7" creationId="{E07E29CB-3B0C-AEC7-546A-F82F25703993}"/>
          </ac:spMkLst>
        </pc:spChg>
        <pc:spChg chg="add mod">
          <ac:chgData name="中嶋 仁美(NAKAJIMA Hitomi)" userId="S::h.nakajima@soumu.go.jp::dc6e26ac-4a5a-4992-a4ae-550785314024" providerId="AD" clId="Web-{E1BF9A10-E902-0723-6154-6BDD900C4268}" dt="2025-02-07T02:25:33.982" v="448" actId="1076"/>
          <ac:spMkLst>
            <pc:docMk/>
            <pc:sldMk cId="964436831" sldId="269"/>
            <ac:spMk id="8" creationId="{B3FB4436-00E5-CEB3-AF69-8CEB19C205BC}"/>
          </ac:spMkLst>
        </pc:spChg>
        <pc:spChg chg="add mod">
          <ac:chgData name="中嶋 仁美(NAKAJIMA Hitomi)" userId="S::h.nakajima@soumu.go.jp::dc6e26ac-4a5a-4992-a4ae-550785314024" providerId="AD" clId="Web-{E1BF9A10-E902-0723-6154-6BDD900C4268}" dt="2025-02-07T02:33:15.515" v="579" actId="20577"/>
          <ac:spMkLst>
            <pc:docMk/>
            <pc:sldMk cId="964436831" sldId="269"/>
            <ac:spMk id="10" creationId="{F705C67E-2259-E323-D318-27E89A3BDA67}"/>
          </ac:spMkLst>
        </pc:spChg>
        <pc:spChg chg="mod">
          <ac:chgData name="中嶋 仁美(NAKAJIMA Hitomi)" userId="S::h.nakajima@soumu.go.jp::dc6e26ac-4a5a-4992-a4ae-550785314024" providerId="AD" clId="Web-{E1BF9A10-E902-0723-6154-6BDD900C4268}" dt="2025-02-07T02:25:33.779" v="442" actId="1076"/>
          <ac:spMkLst>
            <pc:docMk/>
            <pc:sldMk cId="964436831" sldId="269"/>
            <ac:spMk id="12" creationId="{C94110AC-F113-7128-5EEC-DA6FC193B22A}"/>
          </ac:spMkLst>
        </pc:spChg>
        <pc:spChg chg="add mod">
          <ac:chgData name="中嶋 仁美(NAKAJIMA Hitomi)" userId="S::h.nakajima@soumu.go.jp::dc6e26ac-4a5a-4992-a4ae-550785314024" providerId="AD" clId="Web-{E1BF9A10-E902-0723-6154-6BDD900C4268}" dt="2025-02-07T02:26:35.596" v="465" actId="14100"/>
          <ac:spMkLst>
            <pc:docMk/>
            <pc:sldMk cId="964436831" sldId="269"/>
            <ac:spMk id="13" creationId="{4DF96F36-8494-6BF7-42D9-E73577448224}"/>
          </ac:spMkLst>
        </pc:spChg>
        <pc:spChg chg="del">
          <ac:chgData name="中嶋 仁美(NAKAJIMA Hitomi)" userId="S::h.nakajima@soumu.go.jp::dc6e26ac-4a5a-4992-a4ae-550785314024" providerId="AD" clId="Web-{E1BF9A10-E902-0723-6154-6BDD900C4268}" dt="2025-02-07T02:20:03.600" v="384"/>
          <ac:spMkLst>
            <pc:docMk/>
            <pc:sldMk cId="964436831" sldId="269"/>
            <ac:spMk id="16" creationId="{982E29DF-7B20-3920-1083-8C37A3D54659}"/>
          </ac:spMkLst>
        </pc:spChg>
        <pc:spChg chg="mod">
          <ac:chgData name="中嶋 仁美(NAKAJIMA Hitomi)" userId="S::h.nakajima@soumu.go.jp::dc6e26ac-4a5a-4992-a4ae-550785314024" providerId="AD" clId="Web-{E1BF9A10-E902-0723-6154-6BDD900C4268}" dt="2025-02-07T02:21:45.607" v="399" actId="1076"/>
          <ac:spMkLst>
            <pc:docMk/>
            <pc:sldMk cId="964436831" sldId="269"/>
            <ac:spMk id="17" creationId="{3F3B680A-F056-085C-F6B5-660A04DA25E5}"/>
          </ac:spMkLst>
        </pc:spChg>
        <pc:spChg chg="mod">
          <ac:chgData name="中嶋 仁美(NAKAJIMA Hitomi)" userId="S::h.nakajima@soumu.go.jp::dc6e26ac-4a5a-4992-a4ae-550785314024" providerId="AD" clId="Web-{E1BF9A10-E902-0723-6154-6BDD900C4268}" dt="2025-02-07T02:25:41.467" v="451" actId="1076"/>
          <ac:spMkLst>
            <pc:docMk/>
            <pc:sldMk cId="964436831" sldId="269"/>
            <ac:spMk id="20" creationId="{756C859C-9447-B9D1-C47D-E5D01A66DF31}"/>
          </ac:spMkLst>
        </pc:spChg>
        <pc:spChg chg="mod">
          <ac:chgData name="中嶋 仁美(NAKAJIMA Hitomi)" userId="S::h.nakajima@soumu.go.jp::dc6e26ac-4a5a-4992-a4ae-550785314024" providerId="AD" clId="Web-{E1BF9A10-E902-0723-6154-6BDD900C4268}" dt="2025-02-07T02:25:41.498" v="452" actId="1076"/>
          <ac:spMkLst>
            <pc:docMk/>
            <pc:sldMk cId="964436831" sldId="269"/>
            <ac:spMk id="22" creationId="{E2194A01-9E59-1003-AE8D-D23DD54CC83E}"/>
          </ac:spMkLst>
        </pc:spChg>
        <pc:spChg chg="mod">
          <ac:chgData name="中嶋 仁美(NAKAJIMA Hitomi)" userId="S::h.nakajima@soumu.go.jp::dc6e26ac-4a5a-4992-a4ae-550785314024" providerId="AD" clId="Web-{E1BF9A10-E902-0723-6154-6BDD900C4268}" dt="2025-02-07T02:21:45.638" v="400" actId="1076"/>
          <ac:spMkLst>
            <pc:docMk/>
            <pc:sldMk cId="964436831" sldId="269"/>
            <ac:spMk id="26" creationId="{82F9E01E-CF86-1461-1B83-109890B41609}"/>
          </ac:spMkLst>
        </pc:spChg>
        <pc:spChg chg="mod">
          <ac:chgData name="中嶋 仁美(NAKAJIMA Hitomi)" userId="S::h.nakajima@soumu.go.jp::dc6e26ac-4a5a-4992-a4ae-550785314024" providerId="AD" clId="Web-{E1BF9A10-E902-0723-6154-6BDD900C4268}" dt="2025-02-07T02:25:41.514" v="453" actId="1076"/>
          <ac:spMkLst>
            <pc:docMk/>
            <pc:sldMk cId="964436831" sldId="269"/>
            <ac:spMk id="27" creationId="{756BCB1A-7E9F-97D4-1B5B-ED8A1B08126D}"/>
          </ac:spMkLst>
        </pc:spChg>
        <pc:spChg chg="mod">
          <ac:chgData name="中嶋 仁美(NAKAJIMA Hitomi)" userId="S::h.nakajima@soumu.go.jp::dc6e26ac-4a5a-4992-a4ae-550785314024" providerId="AD" clId="Web-{E1BF9A10-E902-0723-6154-6BDD900C4268}" dt="2025-02-07T02:26:17.032" v="459" actId="1076"/>
          <ac:spMkLst>
            <pc:docMk/>
            <pc:sldMk cId="964436831" sldId="269"/>
            <ac:spMk id="33" creationId="{83395923-D1D3-C5CE-F61B-F0F6BA60CBC1}"/>
          </ac:spMkLst>
        </pc:spChg>
        <pc:spChg chg="mod">
          <ac:chgData name="中嶋 仁美(NAKAJIMA Hitomi)" userId="S::h.nakajima@soumu.go.jp::dc6e26ac-4a5a-4992-a4ae-550785314024" providerId="AD" clId="Web-{E1BF9A10-E902-0723-6154-6BDD900C4268}" dt="2025-02-07T02:26:17.063" v="460" actId="1076"/>
          <ac:spMkLst>
            <pc:docMk/>
            <pc:sldMk cId="964436831" sldId="269"/>
            <ac:spMk id="34" creationId="{10A4FFFB-4F28-2661-4B96-38816A7787B2}"/>
          </ac:spMkLst>
        </pc:spChg>
        <pc:spChg chg="del mod">
          <ac:chgData name="中嶋 仁美(NAKAJIMA Hitomi)" userId="S::h.nakajima@soumu.go.jp::dc6e26ac-4a5a-4992-a4ae-550785314024" providerId="AD" clId="Web-{E1BF9A10-E902-0723-6154-6BDD900C4268}" dt="2025-02-07T02:15:47.238" v="323"/>
          <ac:spMkLst>
            <pc:docMk/>
            <pc:sldMk cId="964436831" sldId="269"/>
            <ac:spMk id="35" creationId="{FDF659C1-7A50-B7DA-07B2-429120B823E7}"/>
          </ac:spMkLst>
        </pc:spChg>
        <pc:spChg chg="mod">
          <ac:chgData name="中嶋 仁美(NAKAJIMA Hitomi)" userId="S::h.nakajima@soumu.go.jp::dc6e26ac-4a5a-4992-a4ae-550785314024" providerId="AD" clId="Web-{E1BF9A10-E902-0723-6154-6BDD900C4268}" dt="2025-02-07T02:21:57.764" v="404" actId="14100"/>
          <ac:spMkLst>
            <pc:docMk/>
            <pc:sldMk cId="964436831" sldId="269"/>
            <ac:spMk id="36" creationId="{0519826D-4325-E0DC-FDD2-E6C67A6E675F}"/>
          </ac:spMkLst>
        </pc:spChg>
      </pc:sldChg>
      <pc:sldChg chg="del">
        <pc:chgData name="中嶋 仁美(NAKAJIMA Hitomi)" userId="S::h.nakajima@soumu.go.jp::dc6e26ac-4a5a-4992-a4ae-550785314024" providerId="AD" clId="Web-{E1BF9A10-E902-0723-6154-6BDD900C4268}" dt="2025-02-07T02:22:19.125" v="406"/>
        <pc:sldMkLst>
          <pc:docMk/>
          <pc:sldMk cId="2582576063" sldId="270"/>
        </pc:sldMkLst>
      </pc:sldChg>
      <pc:sldChg chg="addSp delSp modSp add ord replId">
        <pc:chgData name="中嶋 仁美(NAKAJIMA Hitomi)" userId="S::h.nakajima@soumu.go.jp::dc6e26ac-4a5a-4992-a4ae-550785314024" providerId="AD" clId="Web-{E1BF9A10-E902-0723-6154-6BDD900C4268}" dt="2025-02-07T02:23:36.333" v="422"/>
        <pc:sldMkLst>
          <pc:docMk/>
          <pc:sldMk cId="580529945" sldId="271"/>
        </pc:sldMkLst>
        <pc:spChg chg="add del">
          <ac:chgData name="中嶋 仁美(NAKAJIMA Hitomi)" userId="S::h.nakajima@soumu.go.jp::dc6e26ac-4a5a-4992-a4ae-550785314024" providerId="AD" clId="Web-{E1BF9A10-E902-0723-6154-6BDD900C4268}" dt="2025-02-07T02:02:58.950" v="17"/>
          <ac:spMkLst>
            <pc:docMk/>
            <pc:sldMk cId="580529945" sldId="271"/>
            <ac:spMk id="2" creationId="{7866B14A-2A74-7611-E6BD-04DE7A5905A6}"/>
          </ac:spMkLst>
        </pc:spChg>
        <pc:spChg chg="del">
          <ac:chgData name="中嶋 仁美(NAKAJIMA Hitomi)" userId="S::h.nakajima@soumu.go.jp::dc6e26ac-4a5a-4992-a4ae-550785314024" providerId="AD" clId="Web-{E1BF9A10-E902-0723-6154-6BDD900C4268}" dt="2025-02-07T02:03:36.781" v="33"/>
          <ac:spMkLst>
            <pc:docMk/>
            <pc:sldMk cId="580529945" sldId="271"/>
            <ac:spMk id="3" creationId="{006F4056-519C-5F64-59F3-02F17ED0C186}"/>
          </ac:spMkLst>
        </pc:spChg>
        <pc:spChg chg="add mod">
          <ac:chgData name="中嶋 仁美(NAKAJIMA Hitomi)" userId="S::h.nakajima@soumu.go.jp::dc6e26ac-4a5a-4992-a4ae-550785314024" providerId="AD" clId="Web-{E1BF9A10-E902-0723-6154-6BDD900C4268}" dt="2025-02-07T02:19:35.660" v="383"/>
          <ac:spMkLst>
            <pc:docMk/>
            <pc:sldMk cId="580529945" sldId="271"/>
            <ac:spMk id="5" creationId="{0A0496FE-485A-8989-EFCA-36035346985A}"/>
          </ac:spMkLst>
        </pc:spChg>
        <pc:spChg chg="add mod">
          <ac:chgData name="中嶋 仁美(NAKAJIMA Hitomi)" userId="S::h.nakajima@soumu.go.jp::dc6e26ac-4a5a-4992-a4ae-550785314024" providerId="AD" clId="Web-{E1BF9A10-E902-0723-6154-6BDD900C4268}" dt="2025-02-07T02:23:10.394" v="421" actId="20577"/>
          <ac:spMkLst>
            <pc:docMk/>
            <pc:sldMk cId="580529945" sldId="271"/>
            <ac:spMk id="9" creationId="{A0263F44-32AF-D94A-A251-0D77D0C555B3}"/>
          </ac:spMkLst>
        </pc:spChg>
        <pc:spChg chg="mod">
          <ac:chgData name="中嶋 仁美(NAKAJIMA Hitomi)" userId="S::h.nakajima@soumu.go.jp::dc6e26ac-4a5a-4992-a4ae-550785314024" providerId="AD" clId="Web-{E1BF9A10-E902-0723-6154-6BDD900C4268}" dt="2025-02-07T02:20:03.693" v="386" actId="20577"/>
          <ac:spMkLst>
            <pc:docMk/>
            <pc:sldMk cId="580529945" sldId="271"/>
            <ac:spMk id="16" creationId="{7F4E5458-7BDA-B246-3855-E31879EDDDB3}"/>
          </ac:spMkLst>
        </pc:spChg>
        <pc:spChg chg="mod">
          <ac:chgData name="中嶋 仁美(NAKAJIMA Hitomi)" userId="S::h.nakajima@soumu.go.jp::dc6e26ac-4a5a-4992-a4ae-550785314024" providerId="AD" clId="Web-{E1BF9A10-E902-0723-6154-6BDD900C4268}" dt="2025-02-07T02:03:32.515" v="32" actId="20577"/>
          <ac:spMkLst>
            <pc:docMk/>
            <pc:sldMk cId="580529945" sldId="271"/>
            <ac:spMk id="20" creationId="{C9E7033F-A241-E004-10E2-D4AA1C67A55A}"/>
          </ac:spMkLst>
        </pc:spChg>
        <pc:spChg chg="del">
          <ac:chgData name="中嶋 仁美(NAKAJIMA Hitomi)" userId="S::h.nakajima@soumu.go.jp::dc6e26ac-4a5a-4992-a4ae-550785314024" providerId="AD" clId="Web-{E1BF9A10-E902-0723-6154-6BDD900C4268}" dt="2025-02-07T02:03:38.749" v="34"/>
          <ac:spMkLst>
            <pc:docMk/>
            <pc:sldMk cId="580529945" sldId="271"/>
            <ac:spMk id="27" creationId="{759A6515-8120-11AA-03BD-64124588F28F}"/>
          </ac:spMkLst>
        </pc:spChg>
        <pc:spChg chg="add del">
          <ac:chgData name="中嶋 仁美(NAKAJIMA Hitomi)" userId="S::h.nakajima@soumu.go.jp::dc6e26ac-4a5a-4992-a4ae-550785314024" providerId="AD" clId="Web-{E1BF9A10-E902-0723-6154-6BDD900C4268}" dt="2025-02-07T02:03:07.013" v="20"/>
          <ac:spMkLst>
            <pc:docMk/>
            <pc:sldMk cId="580529945" sldId="271"/>
            <ac:spMk id="33" creationId="{C2D08C66-4DED-FDA9-CA59-E8B7FE329C39}"/>
          </ac:spMkLst>
        </pc:spChg>
        <pc:spChg chg="add del mod">
          <ac:chgData name="中嶋 仁美(NAKAJIMA Hitomi)" userId="S::h.nakajima@soumu.go.jp::dc6e26ac-4a5a-4992-a4ae-550785314024" providerId="AD" clId="Web-{E1BF9A10-E902-0723-6154-6BDD900C4268}" dt="2025-02-07T02:03:17.701" v="26" actId="20577"/>
          <ac:spMkLst>
            <pc:docMk/>
            <pc:sldMk cId="580529945" sldId="271"/>
            <ac:spMk id="34" creationId="{BB76A3C9-DFD9-03F1-ACC1-25D8DDC4C121}"/>
          </ac:spMkLst>
        </pc:spChg>
        <pc:spChg chg="del">
          <ac:chgData name="中嶋 仁美(NAKAJIMA Hitomi)" userId="S::h.nakajima@soumu.go.jp::dc6e26ac-4a5a-4992-a4ae-550785314024" providerId="AD" clId="Web-{E1BF9A10-E902-0723-6154-6BDD900C4268}" dt="2025-02-07T02:03:41" v="35"/>
          <ac:spMkLst>
            <pc:docMk/>
            <pc:sldMk cId="580529945" sldId="271"/>
            <ac:spMk id="35" creationId="{CAF6D9A0-1E16-6561-9F28-3AA53DE5A22C}"/>
          </ac:spMkLst>
        </pc:spChg>
        <pc:spChg chg="del">
          <ac:chgData name="中嶋 仁美(NAKAJIMA Hitomi)" userId="S::h.nakajima@soumu.go.jp::dc6e26ac-4a5a-4992-a4ae-550785314024" providerId="AD" clId="Web-{E1BF9A10-E902-0723-6154-6BDD900C4268}" dt="2025-02-07T02:03:44.531" v="36"/>
          <ac:spMkLst>
            <pc:docMk/>
            <pc:sldMk cId="580529945" sldId="271"/>
            <ac:spMk id="36" creationId="{BFFC3845-D247-A08C-338F-1976C28E2D7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3A2358E-0D9E-48FB-BB6A-10AED3CD27EB}" type="datetimeFigureOut">
              <a:rPr kumimoji="1" lang="ja-JP" altLang="en-US" smtClean="0"/>
              <a:t>2025/3/24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61930F9-1015-4C07-A895-D7A7434C11F1}" type="slidenum">
              <a:rPr kumimoji="1" lang="ja-JP" altLang="en-US" smtClean="0"/>
              <a:t>‹#›</a:t>
            </a:fld>
            <a:endParaRPr kumimoji="1" lang="ja-JP" altLang="en-US"/>
          </a:p>
        </p:txBody>
      </p:sp>
    </p:spTree>
    <p:extLst>
      <p:ext uri="{BB962C8B-B14F-4D97-AF65-F5344CB8AC3E}">
        <p14:creationId xmlns:p14="http://schemas.microsoft.com/office/powerpoint/2010/main" val="16607368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7F65B-7A18-F559-2278-0181B452186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3EA7C30-8569-238B-1B36-6FDEE42CA43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C0A2C3C-97AA-D08C-D457-86FEDAB9D07B}"/>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6F01EF1-9CCC-136B-030A-A05DD1210AD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1596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27F65B-7A18-F559-2278-0181B452186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3EA7C30-8569-238B-1B36-6FDEE42CA43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C0A2C3C-97AA-D08C-D457-86FEDAB9D07B}"/>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F6F01EF1-9CCC-136B-030A-A05DD1210ADC}"/>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8C8245B4-CB6E-44C2-AD5B-DDE67AD66E64}"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629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4393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3107438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929745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75424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4089478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100620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2328925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857158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3560733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064103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1F1B97D-6106-4981-8964-1DF2966C8C44}"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102871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1B97D-6106-4981-8964-1DF2966C8C44}" type="datetimeFigureOut">
              <a:rPr kumimoji="1" lang="ja-JP" altLang="en-US" smtClean="0"/>
              <a:t>2025/3/24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8AE989-B057-4FB9-8843-1C77CD3B5721}" type="slidenum">
              <a:rPr kumimoji="1" lang="ja-JP" altLang="en-US" smtClean="0"/>
              <a:t>‹#›</a:t>
            </a:fld>
            <a:endParaRPr kumimoji="1" lang="ja-JP" altLang="en-US"/>
          </a:p>
        </p:txBody>
      </p:sp>
    </p:spTree>
    <p:extLst>
      <p:ext uri="{BB962C8B-B14F-4D97-AF65-F5344CB8AC3E}">
        <p14:creationId xmlns:p14="http://schemas.microsoft.com/office/powerpoint/2010/main" val="24660017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A745B-10DF-D54F-D0FE-F720E9A43A02}"/>
            </a:ext>
          </a:extLst>
        </p:cNvPr>
        <p:cNvGrpSpPr/>
        <p:nvPr/>
      </p:nvGrpSpPr>
      <p:grpSpPr>
        <a:xfrm>
          <a:off x="0" y="0"/>
          <a:ext cx="0" cy="0"/>
          <a:chOff x="0" y="0"/>
          <a:chExt cx="0" cy="0"/>
        </a:xfrm>
      </p:grpSpPr>
      <p:sp>
        <p:nvSpPr>
          <p:cNvPr id="6" name="正方形/長方形 5">
            <a:extLst>
              <a:ext uri="{FF2B5EF4-FFF2-40B4-BE49-F238E27FC236}">
                <a16:creationId xmlns:a16="http://schemas.microsoft.com/office/drawing/2014/main" id="{B99240F2-64A7-703B-6C99-8329B35B0452}"/>
              </a:ext>
            </a:extLst>
          </p:cNvPr>
          <p:cNvSpPr/>
          <p:nvPr/>
        </p:nvSpPr>
        <p:spPr>
          <a:xfrm>
            <a:off x="27877" y="544529"/>
            <a:ext cx="4571998" cy="34829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技術の概要</a:t>
            </a:r>
          </a:p>
        </p:txBody>
      </p:sp>
      <p:sp>
        <p:nvSpPr>
          <p:cNvPr id="7" name="正方形/長方形 6">
            <a:extLst>
              <a:ext uri="{FF2B5EF4-FFF2-40B4-BE49-F238E27FC236}">
                <a16:creationId xmlns:a16="http://schemas.microsoft.com/office/drawing/2014/main" id="{B10C69B2-83A2-89EF-9764-1D0D852E454B}"/>
              </a:ext>
            </a:extLst>
          </p:cNvPr>
          <p:cNvSpPr/>
          <p:nvPr/>
        </p:nvSpPr>
        <p:spPr>
          <a:xfrm>
            <a:off x="32391" y="4172896"/>
            <a:ext cx="9095614" cy="30777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メリット・デメリット</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7F4E5458-7BDA-B246-3855-E31879EDDDB3}"/>
              </a:ext>
            </a:extLst>
          </p:cNvPr>
          <p:cNvSpPr/>
          <p:nvPr/>
        </p:nvSpPr>
        <p:spPr>
          <a:xfrm>
            <a:off x="8796054" y="6516864"/>
            <a:ext cx="347946" cy="338554"/>
          </a:xfrm>
          <a:prstGeom prst="rect">
            <a:avLst/>
          </a:prstGeom>
          <a:solidFill>
            <a:schemeClr val="bg1"/>
          </a:solidFill>
        </p:spPr>
        <p:txBody>
          <a:bodyPr wrap="square" lIns="91440" tIns="45720" rIns="91440" bIns="45720" anchor="t">
            <a:spAutoFit/>
          </a:bodyPr>
          <a:lstStyle/>
          <a:p>
            <a:pPr lvl="0" defTabSz="791962">
              <a:defRPr/>
            </a:pPr>
            <a:endParaRPr lang="ja-JP" altLang="en-US" sz="16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413A5B0D-A967-81C4-1186-BB440FEB8CB1}"/>
              </a:ext>
            </a:extLst>
          </p:cNvPr>
          <p:cNvSpPr/>
          <p:nvPr/>
        </p:nvSpPr>
        <p:spPr>
          <a:xfrm>
            <a:off x="31075" y="5612102"/>
            <a:ext cx="9068356" cy="302572"/>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導入状況・予定</a:t>
            </a:r>
          </a:p>
        </p:txBody>
      </p:sp>
      <p:sp>
        <p:nvSpPr>
          <p:cNvPr id="34" name="正方形/長方形 33">
            <a:extLst>
              <a:ext uri="{FF2B5EF4-FFF2-40B4-BE49-F238E27FC236}">
                <a16:creationId xmlns:a16="http://schemas.microsoft.com/office/drawing/2014/main" id="{BB76A3C9-DFD9-03F1-ACC1-25D8DDC4C121}"/>
              </a:ext>
            </a:extLst>
          </p:cNvPr>
          <p:cNvSpPr/>
          <p:nvPr/>
        </p:nvSpPr>
        <p:spPr>
          <a:xfrm>
            <a:off x="24193" y="44131"/>
            <a:ext cx="9095613" cy="400110"/>
          </a:xfrm>
          <a:prstGeom prst="rect">
            <a:avLst/>
          </a:prstGeom>
        </p:spPr>
        <p:txBody>
          <a:bodyPr wrap="square" lIns="91440" tIns="45720" rIns="91440" bIns="45720" anchor="t">
            <a:spAutoFit/>
          </a:bodyPr>
          <a:lstStyle/>
          <a:p>
            <a:pPr lvl="0" defTabSz="791962">
              <a:defRPr/>
            </a:pPr>
            <a:r>
              <a:rPr lang="ja-JP" altLang="en-US" sz="2000" b="1" u="sng" dirty="0">
                <a:latin typeface="Meiryo UI"/>
                <a:ea typeface="Meiryo UI"/>
              </a:rPr>
              <a:t>タイトル　　（事業者名）</a:t>
            </a:r>
            <a:endParaRPr lang="en-US" altLang="ja-JP" sz="2000" b="1" u="sng" dirty="0">
              <a:latin typeface="Meiryo UI"/>
              <a:ea typeface="Meiryo UI"/>
            </a:endParaRPr>
          </a:p>
        </p:txBody>
      </p:sp>
      <p:sp>
        <p:nvSpPr>
          <p:cNvPr id="9" name="Rectangle 8">
            <a:extLst>
              <a:ext uri="{FF2B5EF4-FFF2-40B4-BE49-F238E27FC236}">
                <a16:creationId xmlns:a16="http://schemas.microsoft.com/office/drawing/2014/main" id="{A0263F44-32AF-D94A-A251-0D77D0C555B3}"/>
              </a:ext>
            </a:extLst>
          </p:cNvPr>
          <p:cNvSpPr/>
          <p:nvPr/>
        </p:nvSpPr>
        <p:spPr>
          <a:xfrm>
            <a:off x="-1938224" y="1417680"/>
            <a:ext cx="1721950" cy="1420770"/>
          </a:xfrm>
          <a:prstGeom prst="rect">
            <a:avLst/>
          </a:prstGeom>
          <a:solidFill>
            <a:schemeClr val="accent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dirty="0">
                <a:latin typeface="Meiryo UI"/>
                <a:ea typeface="Meiryo UI"/>
                <a:cs typeface="Calibri"/>
              </a:rPr>
              <a:t>記入用紙</a:t>
            </a:r>
          </a:p>
        </p:txBody>
      </p:sp>
      <p:sp>
        <p:nvSpPr>
          <p:cNvPr id="3" name="正方形/長方形 2">
            <a:extLst>
              <a:ext uri="{FF2B5EF4-FFF2-40B4-BE49-F238E27FC236}">
                <a16:creationId xmlns:a16="http://schemas.microsoft.com/office/drawing/2014/main" id="{816F89AC-E70A-49CC-0FA7-89BAC79521BF}"/>
              </a:ext>
            </a:extLst>
          </p:cNvPr>
          <p:cNvSpPr/>
          <p:nvPr/>
        </p:nvSpPr>
        <p:spPr>
          <a:xfrm>
            <a:off x="32390" y="1922836"/>
            <a:ext cx="4580858" cy="34829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林野火災における使用方法（想定）</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2AD5DB90-8785-840E-478F-1B2D4C5DBFFE}"/>
              </a:ext>
            </a:extLst>
          </p:cNvPr>
          <p:cNvSpPr/>
          <p:nvPr/>
        </p:nvSpPr>
        <p:spPr>
          <a:xfrm>
            <a:off x="4666773" y="520940"/>
            <a:ext cx="4303254" cy="26127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図、写真等</a:t>
            </a:r>
          </a:p>
        </p:txBody>
      </p:sp>
      <p:sp>
        <p:nvSpPr>
          <p:cNvPr id="5" name="テキスト ボックス 4">
            <a:extLst>
              <a:ext uri="{FF2B5EF4-FFF2-40B4-BE49-F238E27FC236}">
                <a16:creationId xmlns:a16="http://schemas.microsoft.com/office/drawing/2014/main" id="{64484015-7300-DAF0-9B28-BE2A12138B7A}"/>
              </a:ext>
            </a:extLst>
          </p:cNvPr>
          <p:cNvSpPr txBox="1"/>
          <p:nvPr/>
        </p:nvSpPr>
        <p:spPr>
          <a:xfrm>
            <a:off x="7287768" y="44131"/>
            <a:ext cx="160858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t>〇〇</a:t>
            </a:r>
          </a:p>
        </p:txBody>
      </p:sp>
      <p:sp>
        <p:nvSpPr>
          <p:cNvPr id="8" name="正方形/長方形 7">
            <a:extLst>
              <a:ext uri="{FF2B5EF4-FFF2-40B4-BE49-F238E27FC236}">
                <a16:creationId xmlns:a16="http://schemas.microsoft.com/office/drawing/2014/main" id="{465B103E-B5A8-8037-7766-AF97D39EFEDE}"/>
              </a:ext>
            </a:extLst>
          </p:cNvPr>
          <p:cNvSpPr/>
          <p:nvPr/>
        </p:nvSpPr>
        <p:spPr>
          <a:xfrm>
            <a:off x="20849" y="943326"/>
            <a:ext cx="4547953" cy="307777"/>
          </a:xfrm>
          <a:prstGeom prst="rect">
            <a:avLst/>
          </a:prstGeom>
        </p:spPr>
        <p:txBody>
          <a:bodyPr wrap="square" lIns="91440" tIns="45720" rIns="91440" bIns="45720" anchor="t">
            <a:spAutoFit/>
          </a:bodyPr>
          <a:lstStyle/>
          <a:p>
            <a:pPr defTabSz="791962">
              <a:defRPr/>
            </a:pPr>
            <a:r>
              <a:rPr lang="ja-JP" altLang="en-US" sz="1400" dirty="0">
                <a:solidFill>
                  <a:srgbClr val="000000"/>
                </a:solidFill>
                <a:latin typeface="Meiryo UI"/>
                <a:ea typeface="Meiryo UI"/>
              </a:rPr>
              <a:t>〇　</a:t>
            </a:r>
            <a:endParaRPr lang="en-US" altLang="ja-JP" sz="1400" dirty="0">
              <a:solidFill>
                <a:srgbClr val="000000"/>
              </a:solidFill>
              <a:latin typeface="Meiryo UI"/>
              <a:ea typeface="Meiryo UI"/>
            </a:endParaRPr>
          </a:p>
        </p:txBody>
      </p:sp>
      <p:sp>
        <p:nvSpPr>
          <p:cNvPr id="11" name="正方形/長方形 10">
            <a:extLst>
              <a:ext uri="{FF2B5EF4-FFF2-40B4-BE49-F238E27FC236}">
                <a16:creationId xmlns:a16="http://schemas.microsoft.com/office/drawing/2014/main" id="{1CB5C36A-8F95-643D-7B35-4CE314B99C17}"/>
              </a:ext>
            </a:extLst>
          </p:cNvPr>
          <p:cNvSpPr/>
          <p:nvPr/>
        </p:nvSpPr>
        <p:spPr>
          <a:xfrm>
            <a:off x="32888" y="4442551"/>
            <a:ext cx="8937139" cy="954107"/>
          </a:xfrm>
          <a:prstGeom prst="rect">
            <a:avLst/>
          </a:prstGeom>
        </p:spPr>
        <p:txBody>
          <a:bodyPr wrap="square" lIns="91440" tIns="45720" rIns="91440" bIns="45720" anchor="t">
            <a:spAutoFit/>
          </a:bodyPr>
          <a:lstStyle/>
          <a:p>
            <a:pPr marL="114300" indent="-114300" defTabSz="791962">
              <a:defRPr/>
            </a:pPr>
            <a:r>
              <a:rPr lang="en-US" altLang="ja-JP" sz="1400" dirty="0">
                <a:solidFill>
                  <a:srgbClr val="000000"/>
                </a:solidFill>
                <a:latin typeface="Meiryo UI"/>
                <a:ea typeface="Meiryo UI"/>
              </a:rPr>
              <a:t>【</a:t>
            </a:r>
            <a:r>
              <a:rPr lang="ja-JP" altLang="en-US" sz="1400" dirty="0">
                <a:solidFill>
                  <a:srgbClr val="000000"/>
                </a:solidFill>
                <a:latin typeface="Meiryo UI"/>
                <a:ea typeface="Meiryo UI"/>
              </a:rPr>
              <a:t>メリット</a:t>
            </a:r>
            <a:r>
              <a:rPr lang="en-US" altLang="ja-JP" sz="1400" dirty="0">
                <a:solidFill>
                  <a:srgbClr val="000000"/>
                </a:solidFill>
                <a:latin typeface="Meiryo UI"/>
                <a:ea typeface="Meiryo UI"/>
              </a:rPr>
              <a:t>】</a:t>
            </a:r>
          </a:p>
          <a:p>
            <a:pPr marL="114300" indent="-114300" defTabSz="791962">
              <a:defRPr/>
            </a:pPr>
            <a:r>
              <a:rPr lang="ja-JP" altLang="en-US" sz="1400" dirty="0">
                <a:solidFill>
                  <a:srgbClr val="000000"/>
                </a:solidFill>
                <a:latin typeface="Meiryo UI"/>
                <a:ea typeface="Meiryo UI"/>
              </a:rPr>
              <a:t>〇　</a:t>
            </a:r>
            <a:endParaRPr lang="en-US" altLang="ja-JP" sz="1400" dirty="0">
              <a:solidFill>
                <a:srgbClr val="000000"/>
              </a:solidFill>
              <a:latin typeface="Meiryo UI"/>
              <a:ea typeface="Meiryo UI"/>
            </a:endParaRPr>
          </a:p>
          <a:p>
            <a:pPr marL="114300" indent="-114300" defTabSz="791962">
              <a:defRPr/>
            </a:pPr>
            <a:r>
              <a:rPr lang="en-US" altLang="ja-JP" sz="1400" dirty="0">
                <a:solidFill>
                  <a:srgbClr val="000000"/>
                </a:solidFill>
                <a:latin typeface="Meiryo UI"/>
                <a:ea typeface="Meiryo UI"/>
              </a:rPr>
              <a:t>【</a:t>
            </a:r>
            <a:r>
              <a:rPr lang="ja-JP" altLang="en-US" sz="1400" dirty="0">
                <a:solidFill>
                  <a:srgbClr val="000000"/>
                </a:solidFill>
                <a:latin typeface="Meiryo UI"/>
                <a:ea typeface="Meiryo UI"/>
              </a:rPr>
              <a:t>デメリット</a:t>
            </a:r>
            <a:r>
              <a:rPr lang="en-US" altLang="ja-JP" sz="1400" dirty="0">
                <a:solidFill>
                  <a:srgbClr val="000000"/>
                </a:solidFill>
                <a:latin typeface="Meiryo UI"/>
                <a:ea typeface="Meiryo UI"/>
              </a:rPr>
              <a:t>】</a:t>
            </a:r>
            <a:endParaRPr lang="ja-JP" altLang="en-US" sz="1400" dirty="0">
              <a:solidFill>
                <a:srgbClr val="000000"/>
              </a:solidFill>
              <a:latin typeface="Meiryo UI" panose="020B0604030504040204" pitchFamily="50" charset="-128"/>
              <a:ea typeface="Meiryo UI" panose="020B0604030504040204" pitchFamily="50" charset="-128"/>
            </a:endParaRPr>
          </a:p>
          <a:p>
            <a:pPr marL="114300" indent="-114300" defTabSz="791962">
              <a:defRPr/>
            </a:pPr>
            <a:r>
              <a:rPr lang="ja-JP" altLang="en-US" sz="1400" dirty="0">
                <a:solidFill>
                  <a:srgbClr val="000000"/>
                </a:solidFill>
                <a:latin typeface="Meiryo UI"/>
                <a:ea typeface="Meiryo UI"/>
              </a:rPr>
              <a:t>〇　</a:t>
            </a:r>
          </a:p>
        </p:txBody>
      </p:sp>
      <p:sp>
        <p:nvSpPr>
          <p:cNvPr id="13" name="正方形/長方形 12">
            <a:extLst>
              <a:ext uri="{FF2B5EF4-FFF2-40B4-BE49-F238E27FC236}">
                <a16:creationId xmlns:a16="http://schemas.microsoft.com/office/drawing/2014/main" id="{948547F5-2012-0142-E049-3170A64E8DB1}"/>
              </a:ext>
            </a:extLst>
          </p:cNvPr>
          <p:cNvSpPr/>
          <p:nvPr/>
        </p:nvSpPr>
        <p:spPr>
          <a:xfrm>
            <a:off x="20848" y="5992119"/>
            <a:ext cx="7266919" cy="307777"/>
          </a:xfrm>
          <a:prstGeom prst="rect">
            <a:avLst/>
          </a:prstGeom>
        </p:spPr>
        <p:txBody>
          <a:bodyPr wrap="square" lIns="91440" tIns="45720" rIns="91440" bIns="45720" anchor="t">
            <a:spAutoFit/>
          </a:bodyPr>
          <a:lstStyle/>
          <a:p>
            <a:pPr marL="171450" indent="-171450" defTabSz="791962">
              <a:defRPr/>
            </a:pPr>
            <a:r>
              <a:rPr lang="ja-JP" altLang="en-US" sz="1400" dirty="0">
                <a:solidFill>
                  <a:srgbClr val="000000"/>
                </a:solidFill>
                <a:latin typeface="Meiryo UI"/>
                <a:ea typeface="Meiryo UI"/>
              </a:rPr>
              <a:t>〇　</a:t>
            </a:r>
          </a:p>
        </p:txBody>
      </p:sp>
      <p:sp>
        <p:nvSpPr>
          <p:cNvPr id="14" name="正方形/長方形 13">
            <a:extLst>
              <a:ext uri="{FF2B5EF4-FFF2-40B4-BE49-F238E27FC236}">
                <a16:creationId xmlns:a16="http://schemas.microsoft.com/office/drawing/2014/main" id="{798BCDF3-919E-DFAB-9FB0-64D2B5C76060}"/>
              </a:ext>
            </a:extLst>
          </p:cNvPr>
          <p:cNvSpPr/>
          <p:nvPr/>
        </p:nvSpPr>
        <p:spPr>
          <a:xfrm>
            <a:off x="0" y="2358277"/>
            <a:ext cx="5145891" cy="307777"/>
          </a:xfrm>
          <a:prstGeom prst="rect">
            <a:avLst/>
          </a:prstGeom>
        </p:spPr>
        <p:txBody>
          <a:bodyPr wrap="square" lIns="91440" tIns="45720" rIns="91440" bIns="45720" anchor="t">
            <a:spAutoFit/>
          </a:bodyPr>
          <a:lstStyle/>
          <a:p>
            <a:pPr defTabSz="791962">
              <a:defRPr/>
            </a:pPr>
            <a:r>
              <a:rPr lang="ja-JP" altLang="en-US" sz="1400" dirty="0">
                <a:solidFill>
                  <a:srgbClr val="000000"/>
                </a:solidFill>
                <a:latin typeface="Meiryo UI"/>
                <a:ea typeface="Meiryo UI"/>
              </a:rPr>
              <a:t>〇　</a:t>
            </a:r>
            <a:endParaRPr lang="en-US" altLang="ja-JP" sz="1400" dirty="0">
              <a:solidFill>
                <a:srgbClr val="000000"/>
              </a:solidFill>
              <a:latin typeface="Meiryo UI"/>
              <a:ea typeface="Meiryo UI"/>
            </a:endParaRPr>
          </a:p>
        </p:txBody>
      </p:sp>
    </p:spTree>
    <p:extLst>
      <p:ext uri="{BB962C8B-B14F-4D97-AF65-F5344CB8AC3E}">
        <p14:creationId xmlns:p14="http://schemas.microsoft.com/office/powerpoint/2010/main" val="580529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A745B-10DF-D54F-D0FE-F720E9A43A02}"/>
            </a:ext>
          </a:extLst>
        </p:cNvPr>
        <p:cNvGrpSpPr/>
        <p:nvPr/>
      </p:nvGrpSpPr>
      <p:grpSpPr>
        <a:xfrm>
          <a:off x="0" y="0"/>
          <a:ext cx="0" cy="0"/>
          <a:chOff x="0" y="0"/>
          <a:chExt cx="0" cy="0"/>
        </a:xfrm>
      </p:grpSpPr>
      <p:sp>
        <p:nvSpPr>
          <p:cNvPr id="6" name="正方形/長方形 5">
            <a:extLst>
              <a:ext uri="{FF2B5EF4-FFF2-40B4-BE49-F238E27FC236}">
                <a16:creationId xmlns:a16="http://schemas.microsoft.com/office/drawing/2014/main" id="{B99240F2-64A7-703B-6C99-8329B35B0452}"/>
              </a:ext>
            </a:extLst>
          </p:cNvPr>
          <p:cNvSpPr/>
          <p:nvPr/>
        </p:nvSpPr>
        <p:spPr>
          <a:xfrm>
            <a:off x="56452" y="1401779"/>
            <a:ext cx="4571998" cy="34829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a:solidFill>
                  <a:schemeClr val="tx1"/>
                </a:solidFill>
                <a:latin typeface="Meiryo UI" panose="020B0604030504040204" pitchFamily="50" charset="-128"/>
                <a:ea typeface="Meiryo UI" panose="020B0604030504040204" pitchFamily="50" charset="-128"/>
              </a:rPr>
              <a:t>技術の概要</a:t>
            </a:r>
          </a:p>
        </p:txBody>
      </p:sp>
      <p:sp>
        <p:nvSpPr>
          <p:cNvPr id="7" name="正方形/長方形 6">
            <a:extLst>
              <a:ext uri="{FF2B5EF4-FFF2-40B4-BE49-F238E27FC236}">
                <a16:creationId xmlns:a16="http://schemas.microsoft.com/office/drawing/2014/main" id="{B10C69B2-83A2-89EF-9764-1D0D852E454B}"/>
              </a:ext>
            </a:extLst>
          </p:cNvPr>
          <p:cNvSpPr/>
          <p:nvPr/>
        </p:nvSpPr>
        <p:spPr>
          <a:xfrm>
            <a:off x="32390" y="4172896"/>
            <a:ext cx="9019265" cy="342348"/>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メリット・デメリット</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7F4E5458-7BDA-B246-3855-E31879EDDDB3}"/>
              </a:ext>
            </a:extLst>
          </p:cNvPr>
          <p:cNvSpPr/>
          <p:nvPr/>
        </p:nvSpPr>
        <p:spPr>
          <a:xfrm>
            <a:off x="8796054" y="6516864"/>
            <a:ext cx="347946" cy="338554"/>
          </a:xfrm>
          <a:prstGeom prst="rect">
            <a:avLst/>
          </a:prstGeom>
          <a:solidFill>
            <a:schemeClr val="bg1"/>
          </a:solidFill>
        </p:spPr>
        <p:txBody>
          <a:bodyPr wrap="square" lIns="91440" tIns="45720" rIns="91440" bIns="45720" anchor="t">
            <a:spAutoFit/>
          </a:bodyPr>
          <a:lstStyle/>
          <a:p>
            <a:pPr lvl="0" defTabSz="791962">
              <a:defRPr/>
            </a:pPr>
            <a:endParaRPr lang="ja-JP" altLang="en-US" sz="1600" dirty="0">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413A5B0D-A967-81C4-1186-BB440FEB8CB1}"/>
              </a:ext>
            </a:extLst>
          </p:cNvPr>
          <p:cNvSpPr/>
          <p:nvPr/>
        </p:nvSpPr>
        <p:spPr>
          <a:xfrm>
            <a:off x="59650" y="5612102"/>
            <a:ext cx="8992006" cy="338554"/>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導入状況・予定</a:t>
            </a:r>
          </a:p>
        </p:txBody>
      </p:sp>
      <p:sp>
        <p:nvSpPr>
          <p:cNvPr id="34" name="正方形/長方形 33">
            <a:extLst>
              <a:ext uri="{FF2B5EF4-FFF2-40B4-BE49-F238E27FC236}">
                <a16:creationId xmlns:a16="http://schemas.microsoft.com/office/drawing/2014/main" id="{BB76A3C9-DFD9-03F1-ACC1-25D8DDC4C121}"/>
              </a:ext>
            </a:extLst>
          </p:cNvPr>
          <p:cNvSpPr/>
          <p:nvPr/>
        </p:nvSpPr>
        <p:spPr>
          <a:xfrm>
            <a:off x="748093" y="901381"/>
            <a:ext cx="9095613" cy="400110"/>
          </a:xfrm>
          <a:prstGeom prst="rect">
            <a:avLst/>
          </a:prstGeom>
        </p:spPr>
        <p:txBody>
          <a:bodyPr wrap="square" lIns="91440" tIns="45720" rIns="91440" bIns="45720" anchor="t">
            <a:spAutoFit/>
          </a:bodyPr>
          <a:lstStyle/>
          <a:p>
            <a:pPr lvl="0" defTabSz="791962">
              <a:defRPr/>
            </a:pPr>
            <a:r>
              <a:rPr lang="ja-JP" altLang="en-US" sz="2000" b="1" u="sng" dirty="0">
                <a:latin typeface="Meiryo UI"/>
                <a:ea typeface="Meiryo UI"/>
              </a:rPr>
              <a:t>タイトル　　（事業者名）</a:t>
            </a:r>
            <a:endParaRPr lang="en-US" altLang="ja-JP" sz="2000" b="1" u="sng" dirty="0">
              <a:latin typeface="Meiryo UI"/>
              <a:ea typeface="Meiryo UI"/>
            </a:endParaRPr>
          </a:p>
        </p:txBody>
      </p:sp>
      <p:sp>
        <p:nvSpPr>
          <p:cNvPr id="9" name="Rectangle 8">
            <a:extLst>
              <a:ext uri="{FF2B5EF4-FFF2-40B4-BE49-F238E27FC236}">
                <a16:creationId xmlns:a16="http://schemas.microsoft.com/office/drawing/2014/main" id="{A0263F44-32AF-D94A-A251-0D77D0C555B3}"/>
              </a:ext>
            </a:extLst>
          </p:cNvPr>
          <p:cNvSpPr/>
          <p:nvPr/>
        </p:nvSpPr>
        <p:spPr>
          <a:xfrm>
            <a:off x="-1938224" y="1417680"/>
            <a:ext cx="1721950" cy="1420770"/>
          </a:xfrm>
          <a:prstGeom prst="rect">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ja-JP" altLang="en-US" dirty="0">
                <a:latin typeface="Meiryo UI"/>
                <a:ea typeface="Meiryo UI"/>
                <a:cs typeface="Calibri"/>
              </a:rPr>
              <a:t>記入例</a:t>
            </a:r>
            <a:endParaRPr lang="en-US" altLang="ja-JP" dirty="0">
              <a:latin typeface="Meiryo UI"/>
              <a:ea typeface="Meiryo UI"/>
              <a:cs typeface="Calibri"/>
            </a:endParaRPr>
          </a:p>
          <a:p>
            <a:pPr algn="ctr"/>
            <a:r>
              <a:rPr lang="ja-JP" altLang="en-US" dirty="0">
                <a:latin typeface="Meiryo UI"/>
                <a:ea typeface="Meiryo UI"/>
                <a:cs typeface="Calibri"/>
              </a:rPr>
              <a:t>（提出時削除）</a:t>
            </a:r>
          </a:p>
        </p:txBody>
      </p:sp>
      <p:sp>
        <p:nvSpPr>
          <p:cNvPr id="3" name="正方形/長方形 2">
            <a:extLst>
              <a:ext uri="{FF2B5EF4-FFF2-40B4-BE49-F238E27FC236}">
                <a16:creationId xmlns:a16="http://schemas.microsoft.com/office/drawing/2014/main" id="{816F89AC-E70A-49CC-0FA7-89BAC79521BF}"/>
              </a:ext>
            </a:extLst>
          </p:cNvPr>
          <p:cNvSpPr/>
          <p:nvPr/>
        </p:nvSpPr>
        <p:spPr>
          <a:xfrm>
            <a:off x="32390" y="2780086"/>
            <a:ext cx="4580858" cy="348297"/>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a:solidFill>
                  <a:schemeClr val="tx1"/>
                </a:solidFill>
                <a:latin typeface="Meiryo UI" panose="020B0604030504040204" pitchFamily="50" charset="-128"/>
                <a:ea typeface="Meiryo UI" panose="020B0604030504040204" pitchFamily="50" charset="-128"/>
              </a:rPr>
              <a:t>林野火災における使用方法（想定）</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2AD5DB90-8785-840E-478F-1B2D4C5DBFFE}"/>
              </a:ext>
            </a:extLst>
          </p:cNvPr>
          <p:cNvSpPr/>
          <p:nvPr/>
        </p:nvSpPr>
        <p:spPr>
          <a:xfrm>
            <a:off x="4666773" y="1378190"/>
            <a:ext cx="4303254" cy="261278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dirty="0"/>
              <a:t>図、写真等</a:t>
            </a:r>
          </a:p>
        </p:txBody>
      </p:sp>
      <p:sp>
        <p:nvSpPr>
          <p:cNvPr id="5" name="テキスト ボックス 4">
            <a:extLst>
              <a:ext uri="{FF2B5EF4-FFF2-40B4-BE49-F238E27FC236}">
                <a16:creationId xmlns:a16="http://schemas.microsoft.com/office/drawing/2014/main" id="{64484015-7300-DAF0-9B28-BE2A12138B7A}"/>
              </a:ext>
            </a:extLst>
          </p:cNvPr>
          <p:cNvSpPr txBox="1"/>
          <p:nvPr/>
        </p:nvSpPr>
        <p:spPr>
          <a:xfrm>
            <a:off x="7287768" y="901381"/>
            <a:ext cx="160858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t>公開可能資料</a:t>
            </a:r>
          </a:p>
        </p:txBody>
      </p:sp>
      <p:sp>
        <p:nvSpPr>
          <p:cNvPr id="8" name="正方形/長方形 7">
            <a:extLst>
              <a:ext uri="{FF2B5EF4-FFF2-40B4-BE49-F238E27FC236}">
                <a16:creationId xmlns:a16="http://schemas.microsoft.com/office/drawing/2014/main" id="{465B103E-B5A8-8037-7766-AF97D39EFEDE}"/>
              </a:ext>
            </a:extLst>
          </p:cNvPr>
          <p:cNvSpPr/>
          <p:nvPr/>
        </p:nvSpPr>
        <p:spPr>
          <a:xfrm>
            <a:off x="20849" y="1800576"/>
            <a:ext cx="4547953" cy="738664"/>
          </a:xfrm>
          <a:prstGeom prst="rect">
            <a:avLst/>
          </a:prstGeom>
        </p:spPr>
        <p:txBody>
          <a:bodyPr wrap="square" lIns="91440" tIns="45720" rIns="91440" bIns="45720" anchor="t">
            <a:spAutoFit/>
          </a:bodyPr>
          <a:lstStyle/>
          <a:p>
            <a:pPr defTabSz="791962">
              <a:defRPr/>
            </a:pPr>
            <a:r>
              <a:rPr lang="ja-JP" altLang="en-US" sz="1400" dirty="0">
                <a:solidFill>
                  <a:srgbClr val="000000"/>
                </a:solidFill>
                <a:latin typeface="Meiryo UI"/>
                <a:ea typeface="Meiryo UI"/>
              </a:rPr>
              <a:t>〇　ドローンで消火用ホースを吊り上げ、消火を行う技術。</a:t>
            </a:r>
            <a:endParaRPr lang="en-US" altLang="ja-JP" sz="1400" dirty="0">
              <a:solidFill>
                <a:srgbClr val="000000"/>
              </a:solidFill>
              <a:latin typeface="Meiryo UI"/>
              <a:ea typeface="Meiryo UI"/>
            </a:endParaRPr>
          </a:p>
          <a:p>
            <a:pPr defTabSz="791962">
              <a:defRPr/>
            </a:pPr>
            <a:r>
              <a:rPr lang="ja-JP" altLang="en-US" sz="1400" dirty="0">
                <a:solidFill>
                  <a:srgbClr val="000000"/>
                </a:solidFill>
                <a:latin typeface="Meiryo UI"/>
                <a:ea typeface="Meiryo UI"/>
              </a:rPr>
              <a:t>　　　放水量：〇L／分</a:t>
            </a:r>
            <a:endParaRPr lang="en-US" altLang="ja-JP" sz="1400" dirty="0">
              <a:solidFill>
                <a:srgbClr val="000000"/>
              </a:solidFill>
              <a:latin typeface="Meiryo UI"/>
              <a:ea typeface="Meiryo UI"/>
            </a:endParaRPr>
          </a:p>
          <a:p>
            <a:pPr defTabSz="791962">
              <a:defRPr/>
            </a:pPr>
            <a:r>
              <a:rPr lang="ja-JP" altLang="en-US" sz="1400" dirty="0">
                <a:solidFill>
                  <a:srgbClr val="000000"/>
                </a:solidFill>
                <a:latin typeface="Meiryo UI"/>
                <a:ea typeface="Meiryo UI"/>
              </a:rPr>
              <a:t>　　　高さ：〇ｍまで吊り上げ放水可能　　</a:t>
            </a:r>
            <a:endParaRPr lang="en-US" altLang="ja-JP" sz="1400" dirty="0">
              <a:solidFill>
                <a:srgbClr val="000000"/>
              </a:solidFill>
              <a:latin typeface="Meiryo UI"/>
              <a:ea typeface="Meiryo UI"/>
            </a:endParaRPr>
          </a:p>
        </p:txBody>
      </p:sp>
      <p:sp>
        <p:nvSpPr>
          <p:cNvPr id="11" name="正方形/長方形 10">
            <a:extLst>
              <a:ext uri="{FF2B5EF4-FFF2-40B4-BE49-F238E27FC236}">
                <a16:creationId xmlns:a16="http://schemas.microsoft.com/office/drawing/2014/main" id="{1CB5C36A-8F95-643D-7B35-4CE314B99C17}"/>
              </a:ext>
            </a:extLst>
          </p:cNvPr>
          <p:cNvSpPr/>
          <p:nvPr/>
        </p:nvSpPr>
        <p:spPr>
          <a:xfrm>
            <a:off x="32888" y="4442551"/>
            <a:ext cx="8501512" cy="954107"/>
          </a:xfrm>
          <a:prstGeom prst="rect">
            <a:avLst/>
          </a:prstGeom>
        </p:spPr>
        <p:txBody>
          <a:bodyPr wrap="square" lIns="91440" tIns="45720" rIns="91440" bIns="45720" anchor="t">
            <a:spAutoFit/>
          </a:bodyPr>
          <a:lstStyle/>
          <a:p>
            <a:pPr marL="114300" indent="-114300" defTabSz="791962">
              <a:defRPr/>
            </a:pPr>
            <a:r>
              <a:rPr lang="en-US" altLang="ja-JP" sz="1400" dirty="0">
                <a:solidFill>
                  <a:srgbClr val="000000"/>
                </a:solidFill>
                <a:latin typeface="Meiryo UI"/>
                <a:ea typeface="Meiryo UI"/>
              </a:rPr>
              <a:t>【</a:t>
            </a:r>
            <a:r>
              <a:rPr lang="ja-JP" altLang="en-US" sz="1400" dirty="0">
                <a:solidFill>
                  <a:srgbClr val="000000"/>
                </a:solidFill>
                <a:latin typeface="Meiryo UI"/>
                <a:ea typeface="Meiryo UI"/>
              </a:rPr>
              <a:t>メリット</a:t>
            </a:r>
            <a:r>
              <a:rPr lang="en-US" altLang="ja-JP" sz="1400" dirty="0">
                <a:solidFill>
                  <a:srgbClr val="000000"/>
                </a:solidFill>
                <a:latin typeface="Meiryo UI"/>
                <a:ea typeface="Meiryo UI"/>
              </a:rPr>
              <a:t>】</a:t>
            </a:r>
          </a:p>
          <a:p>
            <a:pPr marL="114300" indent="-114300" defTabSz="791962">
              <a:defRPr/>
            </a:pPr>
            <a:r>
              <a:rPr lang="ja-JP" altLang="en-US" sz="1400" dirty="0">
                <a:solidFill>
                  <a:srgbClr val="000000"/>
                </a:solidFill>
                <a:latin typeface="Meiryo UI"/>
                <a:ea typeface="Meiryo UI"/>
              </a:rPr>
              <a:t>〇　消防隊員が近づくことが難しい現場（例えば林野火災の急斜面）における活用が期待される。</a:t>
            </a:r>
            <a:endParaRPr lang="en-US" altLang="ja-JP" sz="1400" dirty="0">
              <a:solidFill>
                <a:srgbClr val="000000"/>
              </a:solidFill>
              <a:latin typeface="Meiryo UI"/>
              <a:ea typeface="Meiryo UI"/>
            </a:endParaRPr>
          </a:p>
          <a:p>
            <a:pPr marL="114300" indent="-114300" defTabSz="791962">
              <a:defRPr/>
            </a:pPr>
            <a:r>
              <a:rPr lang="en-US" altLang="ja-JP" sz="1400" dirty="0">
                <a:solidFill>
                  <a:srgbClr val="000000"/>
                </a:solidFill>
                <a:latin typeface="Meiryo UI"/>
                <a:ea typeface="Meiryo UI"/>
              </a:rPr>
              <a:t>【</a:t>
            </a:r>
            <a:r>
              <a:rPr lang="ja-JP" altLang="en-US" sz="1400" dirty="0">
                <a:solidFill>
                  <a:srgbClr val="000000"/>
                </a:solidFill>
                <a:latin typeface="Meiryo UI"/>
                <a:ea typeface="Meiryo UI"/>
              </a:rPr>
              <a:t>デメリット</a:t>
            </a:r>
            <a:r>
              <a:rPr lang="en-US" altLang="ja-JP" sz="1400" dirty="0">
                <a:solidFill>
                  <a:srgbClr val="000000"/>
                </a:solidFill>
                <a:latin typeface="Meiryo UI"/>
                <a:ea typeface="Meiryo UI"/>
              </a:rPr>
              <a:t>】</a:t>
            </a:r>
            <a:endParaRPr lang="ja-JP" altLang="en-US" sz="1400" dirty="0">
              <a:solidFill>
                <a:srgbClr val="000000"/>
              </a:solidFill>
              <a:latin typeface="Meiryo UI" panose="020B0604030504040204" pitchFamily="50" charset="-128"/>
              <a:ea typeface="Meiryo UI" panose="020B0604030504040204" pitchFamily="50" charset="-128"/>
            </a:endParaRPr>
          </a:p>
          <a:p>
            <a:pPr marL="114300" indent="-114300" defTabSz="791962">
              <a:defRPr/>
            </a:pPr>
            <a:r>
              <a:rPr lang="ja-JP" altLang="en-US" sz="1400" dirty="0">
                <a:solidFill>
                  <a:srgbClr val="000000"/>
                </a:solidFill>
                <a:latin typeface="Meiryo UI"/>
                <a:ea typeface="Meiryo UI"/>
              </a:rPr>
              <a:t>〇　準備に時間がかかる（約１時間）。</a:t>
            </a:r>
          </a:p>
        </p:txBody>
      </p:sp>
      <p:sp>
        <p:nvSpPr>
          <p:cNvPr id="13" name="正方形/長方形 12">
            <a:extLst>
              <a:ext uri="{FF2B5EF4-FFF2-40B4-BE49-F238E27FC236}">
                <a16:creationId xmlns:a16="http://schemas.microsoft.com/office/drawing/2014/main" id="{948547F5-2012-0142-E049-3170A64E8DB1}"/>
              </a:ext>
            </a:extLst>
          </p:cNvPr>
          <p:cNvSpPr/>
          <p:nvPr/>
        </p:nvSpPr>
        <p:spPr>
          <a:xfrm>
            <a:off x="20848" y="5992119"/>
            <a:ext cx="7266919" cy="738664"/>
          </a:xfrm>
          <a:prstGeom prst="rect">
            <a:avLst/>
          </a:prstGeom>
        </p:spPr>
        <p:txBody>
          <a:bodyPr wrap="square" lIns="91440" tIns="45720" rIns="91440" bIns="45720" anchor="t">
            <a:spAutoFit/>
          </a:bodyPr>
          <a:lstStyle/>
          <a:p>
            <a:pPr marL="171450" indent="-171450" defTabSz="791962">
              <a:defRPr/>
            </a:pPr>
            <a:r>
              <a:rPr lang="ja-JP" altLang="en-US" sz="1400" dirty="0">
                <a:solidFill>
                  <a:srgbClr val="000000"/>
                </a:solidFill>
                <a:latin typeface="Meiryo UI"/>
                <a:ea typeface="Meiryo UI"/>
              </a:rPr>
              <a:t>〇　〇〇消防本部、〇〇消防本部において令和〇年〇月に導入予定。</a:t>
            </a:r>
            <a:endParaRPr lang="en-US" altLang="ja-JP" sz="1400" dirty="0">
              <a:solidFill>
                <a:srgbClr val="000000"/>
              </a:solidFill>
              <a:latin typeface="Meiryo UI"/>
              <a:ea typeface="Meiryo UI"/>
            </a:endParaRPr>
          </a:p>
          <a:p>
            <a:pPr marL="171450" indent="-171450" defTabSz="791962">
              <a:defRPr/>
            </a:pPr>
            <a:r>
              <a:rPr lang="ja-JP" altLang="en-US" sz="1400" dirty="0">
                <a:solidFill>
                  <a:srgbClr val="000000"/>
                </a:solidFill>
                <a:latin typeface="Meiryo UI"/>
                <a:ea typeface="Meiryo UI"/>
              </a:rPr>
              <a:t>〇　令和〇年〇月に販売開始予定。　　</a:t>
            </a:r>
            <a:endParaRPr lang="en-US" altLang="ja-JP" sz="1400" dirty="0">
              <a:solidFill>
                <a:srgbClr val="000000"/>
              </a:solidFill>
              <a:latin typeface="Meiryo UI"/>
              <a:ea typeface="Meiryo UI"/>
            </a:endParaRPr>
          </a:p>
          <a:p>
            <a:pPr marL="171450" indent="-171450" defTabSz="791962">
              <a:defRPr/>
            </a:pPr>
            <a:r>
              <a:rPr lang="ja-JP" altLang="en-US" sz="1400" dirty="0">
                <a:solidFill>
                  <a:srgbClr val="000000"/>
                </a:solidFill>
                <a:latin typeface="Meiryo UI"/>
                <a:ea typeface="Meiryo UI"/>
              </a:rPr>
              <a:t>〇　消防本部における導入実績はないが、〇〇において既に導入され活用されている。　</a:t>
            </a:r>
          </a:p>
        </p:txBody>
      </p:sp>
      <p:sp>
        <p:nvSpPr>
          <p:cNvPr id="14" name="正方形/長方形 13">
            <a:extLst>
              <a:ext uri="{FF2B5EF4-FFF2-40B4-BE49-F238E27FC236}">
                <a16:creationId xmlns:a16="http://schemas.microsoft.com/office/drawing/2014/main" id="{798BCDF3-919E-DFAB-9FB0-64D2B5C76060}"/>
              </a:ext>
            </a:extLst>
          </p:cNvPr>
          <p:cNvSpPr/>
          <p:nvPr/>
        </p:nvSpPr>
        <p:spPr>
          <a:xfrm>
            <a:off x="0" y="3215527"/>
            <a:ext cx="5145891" cy="307777"/>
          </a:xfrm>
          <a:prstGeom prst="rect">
            <a:avLst/>
          </a:prstGeom>
        </p:spPr>
        <p:txBody>
          <a:bodyPr wrap="square" lIns="91440" tIns="45720" rIns="91440" bIns="45720" anchor="t">
            <a:spAutoFit/>
          </a:bodyPr>
          <a:lstStyle/>
          <a:p>
            <a:pPr defTabSz="791962">
              <a:defRPr/>
            </a:pPr>
            <a:r>
              <a:rPr lang="ja-JP" altLang="en-US" sz="1400" dirty="0">
                <a:solidFill>
                  <a:srgbClr val="000000"/>
                </a:solidFill>
                <a:latin typeface="Meiryo UI"/>
                <a:ea typeface="Meiryo UI"/>
              </a:rPr>
              <a:t>〇　ポンプ車と消火用ドローンのホースを接続し、放水</a:t>
            </a:r>
            <a:endParaRPr lang="en-US" altLang="ja-JP" sz="1400" dirty="0">
              <a:solidFill>
                <a:srgbClr val="000000"/>
              </a:solidFill>
              <a:latin typeface="Meiryo UI"/>
              <a:ea typeface="Meiryo UI"/>
            </a:endParaRPr>
          </a:p>
        </p:txBody>
      </p:sp>
      <p:sp>
        <p:nvSpPr>
          <p:cNvPr id="15" name="四角形: 角を丸くする 3">
            <a:extLst>
              <a:ext uri="{FF2B5EF4-FFF2-40B4-BE49-F238E27FC236}">
                <a16:creationId xmlns:a16="http://schemas.microsoft.com/office/drawing/2014/main" id="{0D94183B-85AE-CDAE-7DFC-179EE01193B4}"/>
              </a:ext>
            </a:extLst>
          </p:cNvPr>
          <p:cNvSpPr/>
          <p:nvPr/>
        </p:nvSpPr>
        <p:spPr>
          <a:xfrm>
            <a:off x="15005" y="1593"/>
            <a:ext cx="9008075" cy="688288"/>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180975" indent="-180975"/>
            <a:r>
              <a:rPr lang="ja-JP" altLang="en-US" sz="1200">
                <a:solidFill>
                  <a:schemeClr val="tx1"/>
                </a:solidFill>
                <a:latin typeface="メイリオ"/>
                <a:ea typeface="メイリオ"/>
              </a:rPr>
              <a:t>○　文字のフォントは</a:t>
            </a:r>
            <a:r>
              <a:rPr lang="en-US" altLang="ja-JP" sz="1200" dirty="0" err="1">
                <a:solidFill>
                  <a:schemeClr val="tx1"/>
                </a:solidFill>
                <a:latin typeface="メイリオ"/>
                <a:ea typeface="メイリオ"/>
              </a:rPr>
              <a:t>MeiryoUI</a:t>
            </a:r>
            <a:r>
              <a:rPr lang="ja-JP" altLang="en-US" sz="1200">
                <a:solidFill>
                  <a:schemeClr val="tx1"/>
                </a:solidFill>
                <a:latin typeface="メイリオ"/>
                <a:ea typeface="メイリオ"/>
              </a:rPr>
              <a:t>、１２</a:t>
            </a:r>
            <a:r>
              <a:rPr lang="en-US" altLang="ja-JP" sz="1200" dirty="0" err="1">
                <a:solidFill>
                  <a:schemeClr val="tx1"/>
                </a:solidFill>
                <a:latin typeface="メイリオ"/>
                <a:ea typeface="メイリオ"/>
              </a:rPr>
              <a:t>pt以上</a:t>
            </a:r>
            <a:r>
              <a:rPr lang="ja-JP" altLang="en-US" sz="1200">
                <a:solidFill>
                  <a:schemeClr val="tx1"/>
                </a:solidFill>
                <a:latin typeface="メイリオ"/>
                <a:ea typeface="メイリオ"/>
              </a:rPr>
              <a:t>としてください。</a:t>
            </a:r>
            <a:endParaRPr lang="en-US" altLang="ja-JP" sz="1200">
              <a:solidFill>
                <a:schemeClr val="tx1"/>
              </a:solidFill>
              <a:latin typeface="メイリオ"/>
              <a:ea typeface="メイリオ"/>
            </a:endParaRPr>
          </a:p>
          <a:p>
            <a:pPr marL="180975" indent="-180975"/>
            <a:r>
              <a:rPr lang="ja-JP" altLang="en-US" sz="1200">
                <a:solidFill>
                  <a:schemeClr val="tx1"/>
                </a:solidFill>
                <a:latin typeface="メイリオ"/>
                <a:ea typeface="メイリオ"/>
              </a:rPr>
              <a:t>○　補足説明用の写真や図表などの参考資料は見やすく収めてください。</a:t>
            </a:r>
            <a:endParaRPr lang="en-US" altLang="ja-JP" sz="1200">
              <a:solidFill>
                <a:schemeClr val="tx1"/>
              </a:solidFill>
              <a:latin typeface="メイリオ"/>
              <a:ea typeface="メイリオ"/>
            </a:endParaRPr>
          </a:p>
          <a:p>
            <a:pPr marL="180975" indent="-180975"/>
            <a:r>
              <a:rPr lang="ja-JP" altLang="ja-JP" sz="1200">
                <a:solidFill>
                  <a:schemeClr val="tx1"/>
                </a:solidFill>
                <a:latin typeface="メイリオ"/>
                <a:ea typeface="メイリオ"/>
              </a:rPr>
              <a:t>○</a:t>
            </a:r>
            <a:r>
              <a:rPr lang="ja-JP" altLang="en-US" sz="1200">
                <a:solidFill>
                  <a:schemeClr val="tx1"/>
                </a:solidFill>
                <a:latin typeface="メイリオ"/>
                <a:ea typeface="メイリオ"/>
              </a:rPr>
              <a:t>　</a:t>
            </a:r>
            <a:r>
              <a:rPr lang="ja-JP" altLang="ja-JP" sz="1200">
                <a:solidFill>
                  <a:schemeClr val="tx1"/>
                </a:solidFill>
                <a:latin typeface="メイリオ"/>
                <a:ea typeface="メイリオ"/>
              </a:rPr>
              <a:t>専門的な用語については使用しない、もしくはわかりやすい説明を入れていただき</a:t>
            </a:r>
            <a:r>
              <a:rPr lang="ja-JP" altLang="en-US" sz="1200">
                <a:solidFill>
                  <a:schemeClr val="tx1"/>
                </a:solidFill>
                <a:latin typeface="メイリオ"/>
                <a:ea typeface="メイリオ"/>
              </a:rPr>
              <a:t>、</a:t>
            </a:r>
            <a:r>
              <a:rPr lang="ja-JP" altLang="ja-JP" sz="1200">
                <a:solidFill>
                  <a:schemeClr val="tx1"/>
                </a:solidFill>
                <a:latin typeface="メイリオ"/>
                <a:ea typeface="メイリオ"/>
              </a:rPr>
              <a:t>簡潔にまと</a:t>
            </a:r>
            <a:r>
              <a:rPr lang="ja-JP" altLang="en-US" sz="1200">
                <a:solidFill>
                  <a:schemeClr val="tx1"/>
                </a:solidFill>
                <a:latin typeface="メイリオ"/>
                <a:ea typeface="メイリオ"/>
              </a:rPr>
              <a:t>めてください。</a:t>
            </a:r>
            <a:endParaRPr lang="en-US" altLang="ja-JP" sz="1200">
              <a:solidFill>
                <a:schemeClr val="tx1"/>
              </a:solidFill>
              <a:latin typeface="メイリオ"/>
              <a:ea typeface="メイリオ"/>
            </a:endParaRPr>
          </a:p>
        </p:txBody>
      </p:sp>
      <p:sp>
        <p:nvSpPr>
          <p:cNvPr id="10" name="四角形: 角を丸くする 9">
            <a:extLst>
              <a:ext uri="{FF2B5EF4-FFF2-40B4-BE49-F238E27FC236}">
                <a16:creationId xmlns:a16="http://schemas.microsoft.com/office/drawing/2014/main" id="{32675D74-D3E3-16B1-867B-A4915CE8A859}"/>
              </a:ext>
            </a:extLst>
          </p:cNvPr>
          <p:cNvSpPr/>
          <p:nvPr/>
        </p:nvSpPr>
        <p:spPr>
          <a:xfrm>
            <a:off x="0" y="717420"/>
            <a:ext cx="544929" cy="467921"/>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387111"/>
            <a:r>
              <a:rPr lang="ja-JP" altLang="en-US" sz="2709" b="1">
                <a:solidFill>
                  <a:prstClr val="white"/>
                </a:solidFill>
                <a:latin typeface="Calibri" panose="020F0502020204030204"/>
                <a:ea typeface="游ゴシック" panose="020B0400000000000000" pitchFamily="50" charset="-128"/>
              </a:rPr>
              <a:t>例</a:t>
            </a:r>
          </a:p>
        </p:txBody>
      </p:sp>
    </p:spTree>
    <p:extLst>
      <p:ext uri="{BB962C8B-B14F-4D97-AF65-F5344CB8AC3E}">
        <p14:creationId xmlns:p14="http://schemas.microsoft.com/office/powerpoint/2010/main" val="1015332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D98D801082D9E42B0F3E57E3E06A8F0" ma:contentTypeVersion="13" ma:contentTypeDescription="新しいドキュメントを作成します。" ma:contentTypeScope="" ma:versionID="9669a58a112a301e08113daa73da732f">
  <xsd:schema xmlns:xsd="http://www.w3.org/2001/XMLSchema" xmlns:xs="http://www.w3.org/2001/XMLSchema" xmlns:p="http://schemas.microsoft.com/office/2006/metadata/properties" xmlns:ns2="76b0a717-a512-4866-b435-b2988d8dba66" xmlns:ns3="1d397f78-0df8-4b09-af30-c349055ccc08" targetNamespace="http://schemas.microsoft.com/office/2006/metadata/properties" ma:root="true" ma:fieldsID="6581666d8e4a705cdbdd169a5d3d8ed1" ns2:_="" ns3:_="">
    <xsd:import namespace="76b0a717-a512-4866-b435-b2988d8dba66"/>
    <xsd:import namespace="1d397f78-0df8-4b09-af30-c349055ccc0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b0a717-a512-4866-b435-b2988d8dba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descriptio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d397f78-0df8-4b09-af30-c349055ccc08"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c0324393-e475-4683-aea3-62c5e6556801}" ma:internalName="TaxCatchAll" ma:showField="CatchAllData" ma:web="1d397f78-0df8-4b09-af30-c349055ccc0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6b0a717-a512-4866-b435-b2988d8dba66">
      <Terms xmlns="http://schemas.microsoft.com/office/infopath/2007/PartnerControls"/>
    </lcf76f155ced4ddcb4097134ff3c332f>
    <TaxCatchAll xmlns="1d397f78-0df8-4b09-af30-c349055ccc08" xsi:nil="true"/>
  </documentManagement>
</p:properties>
</file>

<file path=customXml/itemProps1.xml><?xml version="1.0" encoding="utf-8"?>
<ds:datastoreItem xmlns:ds="http://schemas.openxmlformats.org/officeDocument/2006/customXml" ds:itemID="{E76063B9-03DB-4E8A-83B0-2CBC102196AB}"/>
</file>

<file path=customXml/itemProps2.xml><?xml version="1.0" encoding="utf-8"?>
<ds:datastoreItem xmlns:ds="http://schemas.openxmlformats.org/officeDocument/2006/customXml" ds:itemID="{8A92189A-A70A-464C-A31C-68F31089CAD4}">
  <ds:schemaRefs>
    <ds:schemaRef ds:uri="http://schemas.microsoft.com/sharepoint/v3/contenttype/forms"/>
  </ds:schemaRefs>
</ds:datastoreItem>
</file>

<file path=customXml/itemProps3.xml><?xml version="1.0" encoding="utf-8"?>
<ds:datastoreItem xmlns:ds="http://schemas.openxmlformats.org/officeDocument/2006/customXml" ds:itemID="{39CD97D7-BFEF-416B-8AA5-E493457ED648}">
  <ds:schemaRefs>
    <ds:schemaRef ds:uri="http://purl.org/dc/elements/1.1/"/>
    <ds:schemaRef ds:uri="http://purl.org/dc/terms/"/>
    <ds:schemaRef ds:uri="http://www.w3.org/XML/1998/namespace"/>
    <ds:schemaRef ds:uri="ea419855-74cd-451e-b55c-dc846f6a406d"/>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4cad4f46-e913-4822-9021-124803fcf65d"/>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73</TotalTime>
  <Words>262</Words>
  <Application>Microsoft Office PowerPoint</Application>
  <PresentationFormat>画面に合わせる (4:3)</PresentationFormat>
  <Paragraphs>41</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Meiryo UI</vt:lpstr>
      <vt:lpstr>メイリオ</vt: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中嶋 仁美(NAKAJIMA Hitomi)</cp:lastModifiedBy>
  <cp:revision>277</cp:revision>
  <cp:lastPrinted>2025-03-24T02:38:07Z</cp:lastPrinted>
  <dcterms:created xsi:type="dcterms:W3CDTF">2018-01-17T13:06:01Z</dcterms:created>
  <dcterms:modified xsi:type="dcterms:W3CDTF">2025-03-24T03:04:32Z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0x0101009D98D801082D9E42B0F3E57E3E06A8F0</vt:lpwstr>
  </property>
  <property fmtid="{D5CDD505-2E9C-101B-9397-08002B2CF9AE}" pid="3" name="MediaServiceImageTags">
    <vt:lpwstr/>
  </property>
</Properties>
</file>