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7"/>
  </p:notesMasterIdLst>
  <p:sldIdLst>
    <p:sldId id="282" r:id="rId5"/>
    <p:sldId id="281" r:id="rId6"/>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594C020-FD76-457D-9335-3BF47CDA8C37}" v="10" dt="2025-03-24T02:29:44.869"/>
    <p1510:client id="{AF508432-033D-42F0-B9B0-490687198336}" v="28" dt="2025-03-24T02:14:10.142"/>
    <p1510:client id="{FCBF9F9C-E33F-4BAB-B0C8-E6AFF3770D9F}" v="1" dt="2025-03-24T03:04:51.39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7" d="100"/>
          <a:sy n="67" d="100"/>
        </p:scale>
        <p:origin x="1188" y="4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13" Type="http://schemas.microsoft.com/office/2015/10/relationships/revisionInfo" Target="revisionInfo.xml"/><Relationship Id="rId3" Type="http://schemas.openxmlformats.org/officeDocument/2006/relationships/customXml" Target="../customXml/item3.xml"/><Relationship Id="rId7" Type="http://schemas.openxmlformats.org/officeDocument/2006/relationships/notesMaster" Target="notesMasters/notesMaster1.xml"/><Relationship Id="rId12" Type="http://schemas.microsoft.com/office/2016/11/relationships/changesInfo" Target="changesInfos/changesInfo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中嶋 仁美(NAKAJIMA Hitomi)" userId="dc6e26ac-4a5a-4992-a4ae-550785314024" providerId="ADAL" clId="{3C0B1811-A423-4DBA-B075-FAFA0CCD7867}"/>
    <pc:docChg chg="addSld modSld">
      <pc:chgData name="中嶋 仁美(NAKAJIMA Hitomi)" userId="dc6e26ac-4a5a-4992-a4ae-550785314024" providerId="ADAL" clId="{3C0B1811-A423-4DBA-B075-FAFA0CCD7867}" dt="2025-02-13T02:00:46.407" v="44" actId="14100"/>
      <pc:docMkLst>
        <pc:docMk/>
      </pc:docMkLst>
      <pc:sldChg chg="modSp mod">
        <pc:chgData name="中嶋 仁美(NAKAJIMA Hitomi)" userId="dc6e26ac-4a5a-4992-a4ae-550785314024" providerId="ADAL" clId="{3C0B1811-A423-4DBA-B075-FAFA0CCD7867}" dt="2025-02-13T02:00:46.407" v="44" actId="14100"/>
        <pc:sldMkLst>
          <pc:docMk/>
          <pc:sldMk cId="580529945" sldId="271"/>
        </pc:sldMkLst>
        <pc:spChg chg="mod">
          <ac:chgData name="中嶋 仁美(NAKAJIMA Hitomi)" userId="dc6e26ac-4a5a-4992-a4ae-550785314024" providerId="ADAL" clId="{3C0B1811-A423-4DBA-B075-FAFA0CCD7867}" dt="2025-02-13T02:00:46.407" v="44" actId="14100"/>
          <ac:spMkLst>
            <pc:docMk/>
            <pc:sldMk cId="580529945" sldId="271"/>
            <ac:spMk id="9" creationId="{A0263F44-32AF-D94A-A251-0D77D0C555B3}"/>
          </ac:spMkLst>
        </pc:spChg>
      </pc:sldChg>
      <pc:sldChg chg="modSp add mod">
        <pc:chgData name="中嶋 仁美(NAKAJIMA Hitomi)" userId="dc6e26ac-4a5a-4992-a4ae-550785314024" providerId="ADAL" clId="{3C0B1811-A423-4DBA-B075-FAFA0CCD7867}" dt="2025-02-13T02:00:19.940" v="12" actId="20577"/>
        <pc:sldMkLst>
          <pc:docMk/>
          <pc:sldMk cId="3421632887" sldId="275"/>
        </pc:sldMkLst>
        <pc:spChg chg="mod">
          <ac:chgData name="中嶋 仁美(NAKAJIMA Hitomi)" userId="dc6e26ac-4a5a-4992-a4ae-550785314024" providerId="ADAL" clId="{3C0B1811-A423-4DBA-B075-FAFA0CCD7867}" dt="2025-02-13T02:00:19.940" v="12" actId="20577"/>
          <ac:spMkLst>
            <pc:docMk/>
            <pc:sldMk cId="3421632887" sldId="275"/>
            <ac:spMk id="4" creationId="{5F6E119E-8842-135A-0730-B144C5102F8C}"/>
          </ac:spMkLst>
        </pc:spChg>
      </pc:sldChg>
    </pc:docChg>
  </pc:docChgLst>
  <pc:docChgLst>
    <pc:chgData name="中嶋 仁美(NAKAJIMA Hitomi)" userId="S::h.nakajima@soumu.go.jp::dc6e26ac-4a5a-4992-a4ae-550785314024" providerId="AD" clId="Web-{B7F8D8D1-03FA-A4BA-2A03-329D8E452D48}"/>
    <pc:docChg chg="addSld delSld modSld">
      <pc:chgData name="中嶋 仁美(NAKAJIMA Hitomi)" userId="S::h.nakajima@soumu.go.jp::dc6e26ac-4a5a-4992-a4ae-550785314024" providerId="AD" clId="Web-{B7F8D8D1-03FA-A4BA-2A03-329D8E452D48}" dt="2025-02-06T04:39:25.010" v="106" actId="20577"/>
      <pc:docMkLst>
        <pc:docMk/>
      </pc:docMkLst>
      <pc:sldChg chg="delSp modSp">
        <pc:chgData name="中嶋 仁美(NAKAJIMA Hitomi)" userId="S::h.nakajima@soumu.go.jp::dc6e26ac-4a5a-4992-a4ae-550785314024" providerId="AD" clId="Web-{B7F8D8D1-03FA-A4BA-2A03-329D8E452D48}" dt="2025-02-06T04:37:59.507" v="97"/>
        <pc:sldMkLst>
          <pc:docMk/>
          <pc:sldMk cId="2065007597" sldId="266"/>
        </pc:sldMkLst>
        <pc:spChg chg="del">
          <ac:chgData name="中嶋 仁美(NAKAJIMA Hitomi)" userId="S::h.nakajima@soumu.go.jp::dc6e26ac-4a5a-4992-a4ae-550785314024" providerId="AD" clId="Web-{B7F8D8D1-03FA-A4BA-2A03-329D8E452D48}" dt="2025-02-06T04:37:54.788" v="96"/>
          <ac:spMkLst>
            <pc:docMk/>
            <pc:sldMk cId="2065007597" sldId="266"/>
            <ac:spMk id="2" creationId="{C00652E3-42A1-4047-9973-C5B60D55C3FA}"/>
          </ac:spMkLst>
        </pc:spChg>
        <pc:spChg chg="del">
          <ac:chgData name="中嶋 仁美(NAKAJIMA Hitomi)" userId="S::h.nakajima@soumu.go.jp::dc6e26ac-4a5a-4992-a4ae-550785314024" providerId="AD" clId="Web-{B7F8D8D1-03FA-A4BA-2A03-329D8E452D48}" dt="2025-02-06T04:37:59.507" v="97"/>
          <ac:spMkLst>
            <pc:docMk/>
            <pc:sldMk cId="2065007597" sldId="266"/>
            <ac:spMk id="3" creationId="{0551AD79-F018-4495-A1D0-E784CEFB99CD}"/>
          </ac:spMkLst>
        </pc:spChg>
        <pc:spChg chg="mod">
          <ac:chgData name="中嶋 仁美(NAKAJIMA Hitomi)" userId="S::h.nakajima@soumu.go.jp::dc6e26ac-4a5a-4992-a4ae-550785314024" providerId="AD" clId="Web-{B7F8D8D1-03FA-A4BA-2A03-329D8E452D48}" dt="2025-02-06T04:37:52.584" v="95" actId="1076"/>
          <ac:spMkLst>
            <pc:docMk/>
            <pc:sldMk cId="2065007597" sldId="266"/>
            <ac:spMk id="4" creationId="{0F59BA8F-9637-4C47-813F-21442799198E}"/>
          </ac:spMkLst>
        </pc:spChg>
      </pc:sldChg>
      <pc:sldChg chg="delSp modSp del">
        <pc:chgData name="中嶋 仁美(NAKAJIMA Hitomi)" userId="S::h.nakajima@soumu.go.jp::dc6e26ac-4a5a-4992-a4ae-550785314024" providerId="AD" clId="Web-{B7F8D8D1-03FA-A4BA-2A03-329D8E452D48}" dt="2025-02-06T03:44:49.253" v="91"/>
        <pc:sldMkLst>
          <pc:docMk/>
          <pc:sldMk cId="3072112882" sldId="267"/>
        </pc:sldMkLst>
        <pc:spChg chg="mod">
          <ac:chgData name="中嶋 仁美(NAKAJIMA Hitomi)" userId="S::h.nakajima@soumu.go.jp::dc6e26ac-4a5a-4992-a4ae-550785314024" providerId="AD" clId="Web-{B7F8D8D1-03FA-A4BA-2A03-329D8E452D48}" dt="2025-02-06T03:32:28.210" v="8" actId="20577"/>
          <ac:spMkLst>
            <pc:docMk/>
            <pc:sldMk cId="3072112882" sldId="267"/>
            <ac:spMk id="3" creationId="{D270716D-9F39-79E2-CAE9-5A65F856CEC2}"/>
          </ac:spMkLst>
        </pc:spChg>
        <pc:spChg chg="del">
          <ac:chgData name="中嶋 仁美(NAKAJIMA Hitomi)" userId="S::h.nakajima@soumu.go.jp::dc6e26ac-4a5a-4992-a4ae-550785314024" providerId="AD" clId="Web-{B7F8D8D1-03FA-A4BA-2A03-329D8E452D48}" dt="2025-02-06T03:32:58.070" v="9"/>
          <ac:spMkLst>
            <pc:docMk/>
            <pc:sldMk cId="3072112882" sldId="267"/>
            <ac:spMk id="25" creationId="{62BA6240-8B2D-4680-8DAA-94E1F0C4F3D7}"/>
          </ac:spMkLst>
        </pc:spChg>
      </pc:sldChg>
      <pc:sldChg chg="delSp">
        <pc:chgData name="中嶋 仁美(NAKAJIMA Hitomi)" userId="S::h.nakajima@soumu.go.jp::dc6e26ac-4a5a-4992-a4ae-550785314024" providerId="AD" clId="Web-{B7F8D8D1-03FA-A4BA-2A03-329D8E452D48}" dt="2025-02-06T03:45:11.520" v="94"/>
        <pc:sldMkLst>
          <pc:docMk/>
          <pc:sldMk cId="1599565492" sldId="268"/>
        </pc:sldMkLst>
        <pc:spChg chg="del">
          <ac:chgData name="中嶋 仁美(NAKAJIMA Hitomi)" userId="S::h.nakajima@soumu.go.jp::dc6e26ac-4a5a-4992-a4ae-550785314024" providerId="AD" clId="Web-{B7F8D8D1-03FA-A4BA-2A03-329D8E452D48}" dt="2025-02-06T03:45:09.957" v="93"/>
          <ac:spMkLst>
            <pc:docMk/>
            <pc:sldMk cId="1599565492" sldId="268"/>
            <ac:spMk id="2" creationId="{BD24D4D0-1314-32F6-E883-9C027F39E8B8}"/>
          </ac:spMkLst>
        </pc:spChg>
        <pc:spChg chg="del">
          <ac:chgData name="中嶋 仁美(NAKAJIMA Hitomi)" userId="S::h.nakajima@soumu.go.jp::dc6e26ac-4a5a-4992-a4ae-550785314024" providerId="AD" clId="Web-{B7F8D8D1-03FA-A4BA-2A03-329D8E452D48}" dt="2025-02-06T03:45:11.520" v="94"/>
          <ac:spMkLst>
            <pc:docMk/>
            <pc:sldMk cId="1599565492" sldId="268"/>
            <ac:spMk id="3" creationId="{106DDB54-E6A9-2609-39B0-536B75A4BD36}"/>
          </ac:spMkLst>
        </pc:spChg>
      </pc:sldChg>
      <pc:sldChg chg="delSp modSp add del replId">
        <pc:chgData name="中嶋 仁美(NAKAJIMA Hitomi)" userId="S::h.nakajima@soumu.go.jp::dc6e26ac-4a5a-4992-a4ae-550785314024" providerId="AD" clId="Web-{B7F8D8D1-03FA-A4BA-2A03-329D8E452D48}" dt="2025-02-06T04:39:25.010" v="106" actId="20577"/>
        <pc:sldMkLst>
          <pc:docMk/>
          <pc:sldMk cId="964436831" sldId="269"/>
        </pc:sldMkLst>
        <pc:spChg chg="mod">
          <ac:chgData name="中嶋 仁美(NAKAJIMA Hitomi)" userId="S::h.nakajima@soumu.go.jp::dc6e26ac-4a5a-4992-a4ae-550785314024" providerId="AD" clId="Web-{B7F8D8D1-03FA-A4BA-2A03-329D8E452D48}" dt="2025-02-06T03:34:05.870" v="22" actId="14100"/>
          <ac:spMkLst>
            <pc:docMk/>
            <pc:sldMk cId="964436831" sldId="269"/>
            <ac:spMk id="2" creationId="{575FC6E1-71F7-E643-EEAF-054B1AAC0854}"/>
          </ac:spMkLst>
        </pc:spChg>
        <pc:spChg chg="mod">
          <ac:chgData name="中嶋 仁美(NAKAJIMA Hitomi)" userId="S::h.nakajima@soumu.go.jp::dc6e26ac-4a5a-4992-a4ae-550785314024" providerId="AD" clId="Web-{B7F8D8D1-03FA-A4BA-2A03-329D8E452D48}" dt="2025-02-06T04:39:25.010" v="106" actId="20577"/>
          <ac:spMkLst>
            <pc:docMk/>
            <pc:sldMk cId="964436831" sldId="269"/>
            <ac:spMk id="3" creationId="{7C47309D-C7D9-FDFD-6CF5-109AE205B3DB}"/>
          </ac:spMkLst>
        </pc:spChg>
        <pc:spChg chg="del">
          <ac:chgData name="中嶋 仁美(NAKAJIMA Hitomi)" userId="S::h.nakajima@soumu.go.jp::dc6e26ac-4a5a-4992-a4ae-550785314024" providerId="AD" clId="Web-{B7F8D8D1-03FA-A4BA-2A03-329D8E452D48}" dt="2025-02-06T03:33:28.212" v="15"/>
          <ac:spMkLst>
            <pc:docMk/>
            <pc:sldMk cId="964436831" sldId="269"/>
            <ac:spMk id="5" creationId="{2C03F4F1-A3FD-5AD9-C2E3-7455743C1A8A}"/>
          </ac:spMkLst>
        </pc:spChg>
        <pc:spChg chg="mod">
          <ac:chgData name="中嶋 仁美(NAKAJIMA Hitomi)" userId="S::h.nakajima@soumu.go.jp::dc6e26ac-4a5a-4992-a4ae-550785314024" providerId="AD" clId="Web-{B7F8D8D1-03FA-A4BA-2A03-329D8E452D48}" dt="2025-02-06T03:34:16.667" v="23" actId="14100"/>
          <ac:spMkLst>
            <pc:docMk/>
            <pc:sldMk cId="964436831" sldId="269"/>
            <ac:spMk id="6" creationId="{5A66BFC0-EB74-87A0-175F-E28177E84840}"/>
          </ac:spMkLst>
        </pc:spChg>
        <pc:spChg chg="mod">
          <ac:chgData name="中嶋 仁美(NAKAJIMA Hitomi)" userId="S::h.nakajima@soumu.go.jp::dc6e26ac-4a5a-4992-a4ae-550785314024" providerId="AD" clId="Web-{B7F8D8D1-03FA-A4BA-2A03-329D8E452D48}" dt="2025-02-06T03:34:26.870" v="24" actId="14100"/>
          <ac:spMkLst>
            <pc:docMk/>
            <pc:sldMk cId="964436831" sldId="269"/>
            <ac:spMk id="7" creationId="{E07E29CB-3B0C-AEC7-546A-F82F25703993}"/>
          </ac:spMkLst>
        </pc:spChg>
        <pc:spChg chg="mod">
          <ac:chgData name="中嶋 仁美(NAKAJIMA Hitomi)" userId="S::h.nakajima@soumu.go.jp::dc6e26ac-4a5a-4992-a4ae-550785314024" providerId="AD" clId="Web-{B7F8D8D1-03FA-A4BA-2A03-329D8E452D48}" dt="2025-02-06T03:34:34.058" v="25" actId="14100"/>
          <ac:spMkLst>
            <pc:docMk/>
            <pc:sldMk cId="964436831" sldId="269"/>
            <ac:spMk id="17" creationId="{3F3B680A-F056-085C-F6B5-660A04DA25E5}"/>
          </ac:spMkLst>
        </pc:spChg>
        <pc:spChg chg="del">
          <ac:chgData name="中嶋 仁美(NAKAJIMA Hitomi)" userId="S::h.nakajima@soumu.go.jp::dc6e26ac-4a5a-4992-a4ae-550785314024" providerId="AD" clId="Web-{B7F8D8D1-03FA-A4BA-2A03-329D8E452D48}" dt="2025-02-06T03:33:18.352" v="11"/>
          <ac:spMkLst>
            <pc:docMk/>
            <pc:sldMk cId="964436831" sldId="269"/>
            <ac:spMk id="19" creationId="{65D99D4E-8A44-5C63-030B-97B1479E602C}"/>
          </ac:spMkLst>
        </pc:spChg>
        <pc:spChg chg="mod">
          <ac:chgData name="中嶋 仁美(NAKAJIMA Hitomi)" userId="S::h.nakajima@soumu.go.jp::dc6e26ac-4a5a-4992-a4ae-550785314024" providerId="AD" clId="Web-{B7F8D8D1-03FA-A4BA-2A03-329D8E452D48}" dt="2025-02-06T03:36:44.532" v="50" actId="20577"/>
          <ac:spMkLst>
            <pc:docMk/>
            <pc:sldMk cId="964436831" sldId="269"/>
            <ac:spMk id="20" creationId="{756C859C-9447-B9D1-C47D-E5D01A66DF31}"/>
          </ac:spMkLst>
        </pc:spChg>
        <pc:spChg chg="del">
          <ac:chgData name="中嶋 仁美(NAKAJIMA Hitomi)" userId="S::h.nakajima@soumu.go.jp::dc6e26ac-4a5a-4992-a4ae-550785314024" providerId="AD" clId="Web-{B7F8D8D1-03FA-A4BA-2A03-329D8E452D48}" dt="2025-02-06T03:33:23.243" v="13"/>
          <ac:spMkLst>
            <pc:docMk/>
            <pc:sldMk cId="964436831" sldId="269"/>
            <ac:spMk id="24" creationId="{63A063B7-F1F9-C9FE-8156-D127E8899F63}"/>
          </ac:spMkLst>
        </pc:spChg>
        <pc:spChg chg="del">
          <ac:chgData name="中嶋 仁美(NAKAJIMA Hitomi)" userId="S::h.nakajima@soumu.go.jp::dc6e26ac-4a5a-4992-a4ae-550785314024" providerId="AD" clId="Web-{B7F8D8D1-03FA-A4BA-2A03-329D8E452D48}" dt="2025-02-06T03:33:26.540" v="14"/>
          <ac:spMkLst>
            <pc:docMk/>
            <pc:sldMk cId="964436831" sldId="269"/>
            <ac:spMk id="28" creationId="{C5ED8099-7C3A-BB5F-12B3-CFB9246246B2}"/>
          </ac:spMkLst>
        </pc:spChg>
        <pc:spChg chg="del">
          <ac:chgData name="中嶋 仁美(NAKAJIMA Hitomi)" userId="S::h.nakajima@soumu.go.jp::dc6e26ac-4a5a-4992-a4ae-550785314024" providerId="AD" clId="Web-{B7F8D8D1-03FA-A4BA-2A03-329D8E452D48}" dt="2025-02-06T03:33:29.853" v="16"/>
          <ac:spMkLst>
            <pc:docMk/>
            <pc:sldMk cId="964436831" sldId="269"/>
            <ac:spMk id="29" creationId="{847827D4-0261-6350-657A-91990CFE4EAF}"/>
          </ac:spMkLst>
        </pc:spChg>
        <pc:spChg chg="del">
          <ac:chgData name="中嶋 仁美(NAKAJIMA Hitomi)" userId="S::h.nakajima@soumu.go.jp::dc6e26ac-4a5a-4992-a4ae-550785314024" providerId="AD" clId="Web-{B7F8D8D1-03FA-A4BA-2A03-329D8E452D48}" dt="2025-02-06T03:33:30.821" v="17"/>
          <ac:spMkLst>
            <pc:docMk/>
            <pc:sldMk cId="964436831" sldId="269"/>
            <ac:spMk id="30" creationId="{615A44FB-F409-3667-E1E5-45F7BD9B0D5D}"/>
          </ac:spMkLst>
        </pc:spChg>
        <pc:spChg chg="del">
          <ac:chgData name="中嶋 仁美(NAKAJIMA Hitomi)" userId="S::h.nakajima@soumu.go.jp::dc6e26ac-4a5a-4992-a4ae-550785314024" providerId="AD" clId="Web-{B7F8D8D1-03FA-A4BA-2A03-329D8E452D48}" dt="2025-02-06T03:33:32.040" v="18"/>
          <ac:spMkLst>
            <pc:docMk/>
            <pc:sldMk cId="964436831" sldId="269"/>
            <ac:spMk id="31" creationId="{11EF7694-3016-4FA1-2164-43E04FF9457C}"/>
          </ac:spMkLst>
        </pc:spChg>
        <pc:spChg chg="del">
          <ac:chgData name="中嶋 仁美(NAKAJIMA Hitomi)" userId="S::h.nakajima@soumu.go.jp::dc6e26ac-4a5a-4992-a4ae-550785314024" providerId="AD" clId="Web-{B7F8D8D1-03FA-A4BA-2A03-329D8E452D48}" dt="2025-02-06T03:33:33.228" v="19"/>
          <ac:spMkLst>
            <pc:docMk/>
            <pc:sldMk cId="964436831" sldId="269"/>
            <ac:spMk id="32" creationId="{E897C763-BAA7-33DA-0C43-13A64EC1F257}"/>
          </ac:spMkLst>
        </pc:spChg>
        <pc:spChg chg="del">
          <ac:chgData name="中嶋 仁美(NAKAJIMA Hitomi)" userId="S::h.nakajima@soumu.go.jp::dc6e26ac-4a5a-4992-a4ae-550785314024" providerId="AD" clId="Web-{B7F8D8D1-03FA-A4BA-2A03-329D8E452D48}" dt="2025-02-06T03:33:20.665" v="12"/>
          <ac:spMkLst>
            <pc:docMk/>
            <pc:sldMk cId="964436831" sldId="269"/>
            <ac:spMk id="37" creationId="{CD3C1AA3-706F-2783-AE41-A20BDB68762A}"/>
          </ac:spMkLst>
        </pc:spChg>
      </pc:sldChg>
      <pc:sldChg chg="addSp delSp modSp add replId">
        <pc:chgData name="中嶋 仁美(NAKAJIMA Hitomi)" userId="S::h.nakajima@soumu.go.jp::dc6e26ac-4a5a-4992-a4ae-550785314024" providerId="AD" clId="Web-{B7F8D8D1-03FA-A4BA-2A03-329D8E452D48}" dt="2025-02-06T03:44:01.158" v="90" actId="20577"/>
        <pc:sldMkLst>
          <pc:docMk/>
          <pc:sldMk cId="2582576063" sldId="270"/>
        </pc:sldMkLst>
        <pc:spChg chg="mod">
          <ac:chgData name="中嶋 仁美(NAKAJIMA Hitomi)" userId="S::h.nakajima@soumu.go.jp::dc6e26ac-4a5a-4992-a4ae-550785314024" providerId="AD" clId="Web-{B7F8D8D1-03FA-A4BA-2A03-329D8E452D48}" dt="2025-02-06T03:37:15.611" v="52" actId="14100"/>
          <ac:spMkLst>
            <pc:docMk/>
            <pc:sldMk cId="2582576063" sldId="270"/>
            <ac:spMk id="2" creationId="{47ADF749-0D67-59DE-6E5C-7FB71B5F2DFE}"/>
          </ac:spMkLst>
        </pc:spChg>
        <pc:spChg chg="mod">
          <ac:chgData name="中嶋 仁美(NAKAJIMA Hitomi)" userId="S::h.nakajima@soumu.go.jp::dc6e26ac-4a5a-4992-a4ae-550785314024" providerId="AD" clId="Web-{B7F8D8D1-03FA-A4BA-2A03-329D8E452D48}" dt="2025-02-06T03:37:47.034" v="56" actId="1076"/>
          <ac:spMkLst>
            <pc:docMk/>
            <pc:sldMk cId="2582576063" sldId="270"/>
            <ac:spMk id="3" creationId="{E0153CDB-316B-9EAA-F6B4-530E19CE4965}"/>
          </ac:spMkLst>
        </pc:spChg>
        <pc:spChg chg="add del">
          <ac:chgData name="中嶋 仁美(NAKAJIMA Hitomi)" userId="S::h.nakajima@soumu.go.jp::dc6e26ac-4a5a-4992-a4ae-550785314024" providerId="AD" clId="Web-{B7F8D8D1-03FA-A4BA-2A03-329D8E452D48}" dt="2025-02-06T03:39:07.131" v="61"/>
          <ac:spMkLst>
            <pc:docMk/>
            <pc:sldMk cId="2582576063" sldId="270"/>
            <ac:spMk id="4" creationId="{31F2C3A7-50E6-F5CD-48FD-A1D6DF26F7D0}"/>
          </ac:spMkLst>
        </pc:spChg>
        <pc:spChg chg="add mod">
          <ac:chgData name="中嶋 仁美(NAKAJIMA Hitomi)" userId="S::h.nakajima@soumu.go.jp::dc6e26ac-4a5a-4992-a4ae-550785314024" providerId="AD" clId="Web-{B7F8D8D1-03FA-A4BA-2A03-329D8E452D48}" dt="2025-02-06T03:39:21.178" v="62"/>
          <ac:spMkLst>
            <pc:docMk/>
            <pc:sldMk cId="2582576063" sldId="270"/>
            <ac:spMk id="5" creationId="{58C3C679-B6CB-CE2B-2230-D126E8E78990}"/>
          </ac:spMkLst>
        </pc:spChg>
        <pc:spChg chg="mod">
          <ac:chgData name="中嶋 仁美(NAKAJIMA Hitomi)" userId="S::h.nakajima@soumu.go.jp::dc6e26ac-4a5a-4992-a4ae-550785314024" providerId="AD" clId="Web-{B7F8D8D1-03FA-A4BA-2A03-329D8E452D48}" dt="2025-02-06T03:37:23.846" v="53" actId="14100"/>
          <ac:spMkLst>
            <pc:docMk/>
            <pc:sldMk cId="2582576063" sldId="270"/>
            <ac:spMk id="6" creationId="{0445F1B0-6BF8-F47C-B812-2BC390789E3B}"/>
          </ac:spMkLst>
        </pc:spChg>
        <pc:spChg chg="mod">
          <ac:chgData name="中嶋 仁美(NAKAJIMA Hitomi)" userId="S::h.nakajima@soumu.go.jp::dc6e26ac-4a5a-4992-a4ae-550785314024" providerId="AD" clId="Web-{B7F8D8D1-03FA-A4BA-2A03-329D8E452D48}" dt="2025-02-06T03:37:29.705" v="54" actId="14100"/>
          <ac:spMkLst>
            <pc:docMk/>
            <pc:sldMk cId="2582576063" sldId="270"/>
            <ac:spMk id="7" creationId="{4C4DAD15-3747-E5D7-87EF-36F049B37C8E}"/>
          </ac:spMkLst>
        </pc:spChg>
        <pc:spChg chg="add mod">
          <ac:chgData name="中嶋 仁美(NAKAJIMA Hitomi)" userId="S::h.nakajima@soumu.go.jp::dc6e26ac-4a5a-4992-a4ae-550785314024" providerId="AD" clId="Web-{B7F8D8D1-03FA-A4BA-2A03-329D8E452D48}" dt="2025-02-06T03:43:18.344" v="77" actId="1076"/>
          <ac:spMkLst>
            <pc:docMk/>
            <pc:sldMk cId="2582576063" sldId="270"/>
            <ac:spMk id="8" creationId="{D8F91E5D-1E01-89A5-5DC2-E265AFDB7325}"/>
          </ac:spMkLst>
        </pc:spChg>
        <pc:spChg chg="add mod">
          <ac:chgData name="中嶋 仁美(NAKAJIMA Hitomi)" userId="S::h.nakajima@soumu.go.jp::dc6e26ac-4a5a-4992-a4ae-550785314024" providerId="AD" clId="Web-{B7F8D8D1-03FA-A4BA-2A03-329D8E452D48}" dt="2025-02-06T03:44:01.158" v="90" actId="20577"/>
          <ac:spMkLst>
            <pc:docMk/>
            <pc:sldMk cId="2582576063" sldId="270"/>
            <ac:spMk id="10" creationId="{CB23E608-DE0C-914A-8F01-51C49ACA8C5A}"/>
          </ac:spMkLst>
        </pc:spChg>
        <pc:spChg chg="mod">
          <ac:chgData name="中嶋 仁美(NAKAJIMA Hitomi)" userId="S::h.nakajima@soumu.go.jp::dc6e26ac-4a5a-4992-a4ae-550785314024" providerId="AD" clId="Web-{B7F8D8D1-03FA-A4BA-2A03-329D8E452D48}" dt="2025-02-06T03:37:37.393" v="55" actId="14100"/>
          <ac:spMkLst>
            <pc:docMk/>
            <pc:sldMk cId="2582576063" sldId="270"/>
            <ac:spMk id="17" creationId="{D90C4672-2C72-B95D-BF8B-497935578200}"/>
          </ac:spMkLst>
        </pc:spChg>
      </pc:sldChg>
      <pc:sldChg chg="add del replId">
        <pc:chgData name="中嶋 仁美(NAKAJIMA Hitomi)" userId="S::h.nakajima@soumu.go.jp::dc6e26ac-4a5a-4992-a4ae-550785314024" providerId="AD" clId="Web-{B7F8D8D1-03FA-A4BA-2A03-329D8E452D48}" dt="2025-02-06T03:44:49.253" v="92"/>
        <pc:sldMkLst>
          <pc:docMk/>
          <pc:sldMk cId="1709384173" sldId="271"/>
        </pc:sldMkLst>
      </pc:sldChg>
    </pc:docChg>
  </pc:docChgLst>
  <pc:docChgLst>
    <pc:chgData name="中嶋 仁美(NAKAJIMA Hitomi)" userId="S::h.nakajima@soumu.go.jp::dc6e26ac-4a5a-4992-a4ae-550785314024" providerId="AD" clId="Web-{7B284996-8B7A-F079-7C70-54FBAFB1133D}"/>
    <pc:docChg chg="modSld">
      <pc:chgData name="中嶋 仁美(NAKAJIMA Hitomi)" userId="S::h.nakajima@soumu.go.jp::dc6e26ac-4a5a-4992-a4ae-550785314024" providerId="AD" clId="Web-{7B284996-8B7A-F079-7C70-54FBAFB1133D}" dt="2025-02-11T08:28:15.492" v="19"/>
      <pc:docMkLst>
        <pc:docMk/>
      </pc:docMkLst>
      <pc:sldChg chg="modSp">
        <pc:chgData name="中嶋 仁美(NAKAJIMA Hitomi)" userId="S::h.nakajima@soumu.go.jp::dc6e26ac-4a5a-4992-a4ae-550785314024" providerId="AD" clId="Web-{7B284996-8B7A-F079-7C70-54FBAFB1133D}" dt="2025-02-11T08:28:15.492" v="19"/>
        <pc:sldMkLst>
          <pc:docMk/>
          <pc:sldMk cId="964436831" sldId="269"/>
        </pc:sldMkLst>
        <pc:spChg chg="mod">
          <ac:chgData name="中嶋 仁美(NAKAJIMA Hitomi)" userId="S::h.nakajima@soumu.go.jp::dc6e26ac-4a5a-4992-a4ae-550785314024" providerId="AD" clId="Web-{7B284996-8B7A-F079-7C70-54FBAFB1133D}" dt="2025-02-11T08:28:15.461" v="18"/>
          <ac:spMkLst>
            <pc:docMk/>
            <pc:sldMk cId="964436831" sldId="269"/>
            <ac:spMk id="4" creationId="{991106C7-FC1D-801B-EA8C-3C93ADAC3FBD}"/>
          </ac:spMkLst>
        </pc:spChg>
        <pc:spChg chg="mod">
          <ac:chgData name="中嶋 仁美(NAKAJIMA Hitomi)" userId="S::h.nakajima@soumu.go.jp::dc6e26ac-4a5a-4992-a4ae-550785314024" providerId="AD" clId="Web-{7B284996-8B7A-F079-7C70-54FBAFB1133D}" dt="2025-02-11T08:28:15.492" v="19"/>
          <ac:spMkLst>
            <pc:docMk/>
            <pc:sldMk cId="964436831" sldId="269"/>
            <ac:spMk id="9" creationId="{7A468045-9503-92AA-FE71-202BA6F3240C}"/>
          </ac:spMkLst>
        </pc:spChg>
        <pc:spChg chg="mod">
          <ac:chgData name="中嶋 仁美(NAKAJIMA Hitomi)" userId="S::h.nakajima@soumu.go.jp::dc6e26ac-4a5a-4992-a4ae-550785314024" providerId="AD" clId="Web-{7B284996-8B7A-F079-7C70-54FBAFB1133D}" dt="2025-02-11T08:07:39.097" v="12"/>
          <ac:spMkLst>
            <pc:docMk/>
            <pc:sldMk cId="964436831" sldId="269"/>
            <ac:spMk id="12" creationId="{C94110AC-F113-7128-5EEC-DA6FC193B22A}"/>
          </ac:spMkLst>
        </pc:spChg>
        <pc:spChg chg="mod">
          <ac:chgData name="中嶋 仁美(NAKAJIMA Hitomi)" userId="S::h.nakajima@soumu.go.jp::dc6e26ac-4a5a-4992-a4ae-550785314024" providerId="AD" clId="Web-{7B284996-8B7A-F079-7C70-54FBAFB1133D}" dt="2025-02-11T08:07:39.097" v="13"/>
          <ac:spMkLst>
            <pc:docMk/>
            <pc:sldMk cId="964436831" sldId="269"/>
            <ac:spMk id="20" creationId="{756C859C-9447-B9D1-C47D-E5D01A66DF31}"/>
          </ac:spMkLst>
        </pc:spChg>
        <pc:spChg chg="mod">
          <ac:chgData name="中嶋 仁美(NAKAJIMA Hitomi)" userId="S::h.nakajima@soumu.go.jp::dc6e26ac-4a5a-4992-a4ae-550785314024" providerId="AD" clId="Web-{7B284996-8B7A-F079-7C70-54FBAFB1133D}" dt="2025-02-11T08:07:39.097" v="14"/>
          <ac:spMkLst>
            <pc:docMk/>
            <pc:sldMk cId="964436831" sldId="269"/>
            <ac:spMk id="22" creationId="{E2194A01-9E59-1003-AE8D-D23DD54CC83E}"/>
          </ac:spMkLst>
        </pc:spChg>
        <pc:spChg chg="mod">
          <ac:chgData name="中嶋 仁美(NAKAJIMA Hitomi)" userId="S::h.nakajima@soumu.go.jp::dc6e26ac-4a5a-4992-a4ae-550785314024" providerId="AD" clId="Web-{7B284996-8B7A-F079-7C70-54FBAFB1133D}" dt="2025-02-11T08:07:39.113" v="15"/>
          <ac:spMkLst>
            <pc:docMk/>
            <pc:sldMk cId="964436831" sldId="269"/>
            <ac:spMk id="26" creationId="{82F9E01E-CF86-1461-1B83-109890B41609}"/>
          </ac:spMkLst>
        </pc:spChg>
        <pc:spChg chg="mod">
          <ac:chgData name="中嶋 仁美(NAKAJIMA Hitomi)" userId="S::h.nakajima@soumu.go.jp::dc6e26ac-4a5a-4992-a4ae-550785314024" providerId="AD" clId="Web-{7B284996-8B7A-F079-7C70-54FBAFB1133D}" dt="2025-02-11T08:07:39.222" v="16"/>
          <ac:spMkLst>
            <pc:docMk/>
            <pc:sldMk cId="964436831" sldId="269"/>
            <ac:spMk id="34" creationId="{10A4FFFB-4F28-2661-4B96-38816A7787B2}"/>
          </ac:spMkLst>
        </pc:spChg>
      </pc:sldChg>
      <pc:sldChg chg="modSp">
        <pc:chgData name="中嶋 仁美(NAKAJIMA Hitomi)" userId="S::h.nakajima@soumu.go.jp::dc6e26ac-4a5a-4992-a4ae-550785314024" providerId="AD" clId="Web-{7B284996-8B7A-F079-7C70-54FBAFB1133D}" dt="2025-02-11T08:28:03.273" v="17" actId="20577"/>
        <pc:sldMkLst>
          <pc:docMk/>
          <pc:sldMk cId="580529945" sldId="271"/>
        </pc:sldMkLst>
        <pc:spChg chg="mod">
          <ac:chgData name="中嶋 仁美(NAKAJIMA Hitomi)" userId="S::h.nakajima@soumu.go.jp::dc6e26ac-4a5a-4992-a4ae-550785314024" providerId="AD" clId="Web-{7B284996-8B7A-F079-7C70-54FBAFB1133D}" dt="2025-02-11T08:28:03.273" v="17" actId="20577"/>
          <ac:spMkLst>
            <pc:docMk/>
            <pc:sldMk cId="580529945" sldId="271"/>
            <ac:spMk id="34" creationId="{BB76A3C9-DFD9-03F1-ACC1-25D8DDC4C121}"/>
          </ac:spMkLst>
        </pc:spChg>
      </pc:sldChg>
    </pc:docChg>
  </pc:docChgLst>
  <pc:docChgLst>
    <pc:chgData name="中嶋 仁美(NAKAJIMA Hitomi)" userId="S::h.nakajima@soumu.go.jp::dc6e26ac-4a5a-4992-a4ae-550785314024" providerId="AD" clId="Web-{D3B30918-8531-7EB8-9728-12431B495F94}"/>
    <pc:docChg chg="modSld">
      <pc:chgData name="中嶋 仁美(NAKAJIMA Hitomi)" userId="S::h.nakajima@soumu.go.jp::dc6e26ac-4a5a-4992-a4ae-550785314024" providerId="AD" clId="Web-{D3B30918-8531-7EB8-9728-12431B495F94}" dt="2025-02-07T02:52:01.251" v="16"/>
      <pc:docMkLst>
        <pc:docMk/>
      </pc:docMkLst>
      <pc:sldChg chg="addSp modSp">
        <pc:chgData name="中嶋 仁美(NAKAJIMA Hitomi)" userId="S::h.nakajima@soumu.go.jp::dc6e26ac-4a5a-4992-a4ae-550785314024" providerId="AD" clId="Web-{D3B30918-8531-7EB8-9728-12431B495F94}" dt="2025-02-07T02:51:51.548" v="14" actId="1076"/>
        <pc:sldMkLst>
          <pc:docMk/>
          <pc:sldMk cId="964436831" sldId="269"/>
        </pc:sldMkLst>
        <pc:spChg chg="add mod">
          <ac:chgData name="中嶋 仁美(NAKAJIMA Hitomi)" userId="S::h.nakajima@soumu.go.jp::dc6e26ac-4a5a-4992-a4ae-550785314024" providerId="AD" clId="Web-{D3B30918-8531-7EB8-9728-12431B495F94}" dt="2025-02-07T02:51:42.235" v="12" actId="20577"/>
          <ac:spMkLst>
            <pc:docMk/>
            <pc:sldMk cId="964436831" sldId="269"/>
            <ac:spMk id="4" creationId="{991106C7-FC1D-801B-EA8C-3C93ADAC3FBD}"/>
          </ac:spMkLst>
        </pc:spChg>
        <pc:spChg chg="mod">
          <ac:chgData name="中嶋 仁美(NAKAJIMA Hitomi)" userId="S::h.nakajima@soumu.go.jp::dc6e26ac-4a5a-4992-a4ae-550785314024" providerId="AD" clId="Web-{D3B30918-8531-7EB8-9728-12431B495F94}" dt="2025-02-07T02:51:46.344" v="13" actId="1076"/>
          <ac:spMkLst>
            <pc:docMk/>
            <pc:sldMk cId="964436831" sldId="269"/>
            <ac:spMk id="5" creationId="{0C36CB88-8654-B068-90DC-AFC65364C081}"/>
          </ac:spMkLst>
        </pc:spChg>
        <pc:spChg chg="mod">
          <ac:chgData name="中嶋 仁美(NAKAJIMA Hitomi)" userId="S::h.nakajima@soumu.go.jp::dc6e26ac-4a5a-4992-a4ae-550785314024" providerId="AD" clId="Web-{D3B30918-8531-7EB8-9728-12431B495F94}" dt="2025-02-07T02:51:08.811" v="5" actId="14100"/>
          <ac:spMkLst>
            <pc:docMk/>
            <pc:sldMk cId="964436831" sldId="269"/>
            <ac:spMk id="8" creationId="{B3FB4436-00E5-CEB3-AF69-8CEB19C205BC}"/>
          </ac:spMkLst>
        </pc:spChg>
        <pc:spChg chg="add mod">
          <ac:chgData name="中嶋 仁美(NAKAJIMA Hitomi)" userId="S::h.nakajima@soumu.go.jp::dc6e26ac-4a5a-4992-a4ae-550785314024" providerId="AD" clId="Web-{D3B30918-8531-7EB8-9728-12431B495F94}" dt="2025-02-07T02:51:51.548" v="14" actId="1076"/>
          <ac:spMkLst>
            <pc:docMk/>
            <pc:sldMk cId="964436831" sldId="269"/>
            <ac:spMk id="9" creationId="{7A468045-9503-92AA-FE71-202BA6F3240C}"/>
          </ac:spMkLst>
        </pc:spChg>
        <pc:spChg chg="mod">
          <ac:chgData name="中嶋 仁美(NAKAJIMA Hitomi)" userId="S::h.nakajima@soumu.go.jp::dc6e26ac-4a5a-4992-a4ae-550785314024" providerId="AD" clId="Web-{D3B30918-8531-7EB8-9728-12431B495F94}" dt="2025-02-07T02:50:54.091" v="1" actId="20577"/>
          <ac:spMkLst>
            <pc:docMk/>
            <pc:sldMk cId="964436831" sldId="269"/>
            <ac:spMk id="20" creationId="{756C859C-9447-B9D1-C47D-E5D01A66DF31}"/>
          </ac:spMkLst>
        </pc:spChg>
      </pc:sldChg>
      <pc:sldChg chg="delSp modSp">
        <pc:chgData name="中嶋 仁美(NAKAJIMA Hitomi)" userId="S::h.nakajima@soumu.go.jp::dc6e26ac-4a5a-4992-a4ae-550785314024" providerId="AD" clId="Web-{D3B30918-8531-7EB8-9728-12431B495F94}" dt="2025-02-07T02:52:01.251" v="16"/>
        <pc:sldMkLst>
          <pc:docMk/>
          <pc:sldMk cId="580529945" sldId="271"/>
        </pc:sldMkLst>
        <pc:spChg chg="del mod">
          <ac:chgData name="中嶋 仁美(NAKAJIMA Hitomi)" userId="S::h.nakajima@soumu.go.jp::dc6e26ac-4a5a-4992-a4ae-550785314024" providerId="AD" clId="Web-{D3B30918-8531-7EB8-9728-12431B495F94}" dt="2025-02-07T02:52:01.251" v="16"/>
          <ac:spMkLst>
            <pc:docMk/>
            <pc:sldMk cId="580529945" sldId="271"/>
            <ac:spMk id="5" creationId="{0A0496FE-485A-8989-EFCA-36035346985A}"/>
          </ac:spMkLst>
        </pc:spChg>
        <pc:spChg chg="mod">
          <ac:chgData name="中嶋 仁美(NAKAJIMA Hitomi)" userId="S::h.nakajima@soumu.go.jp::dc6e26ac-4a5a-4992-a4ae-550785314024" providerId="AD" clId="Web-{D3B30918-8531-7EB8-9728-12431B495F94}" dt="2025-02-07T02:51:00.185" v="3" actId="20577"/>
          <ac:spMkLst>
            <pc:docMk/>
            <pc:sldMk cId="580529945" sldId="271"/>
            <ac:spMk id="20" creationId="{C9E7033F-A241-E004-10E2-D4AA1C67A55A}"/>
          </ac:spMkLst>
        </pc:spChg>
      </pc:sldChg>
    </pc:docChg>
  </pc:docChgLst>
  <pc:docChgLst>
    <pc:chgData name="中嶋 仁美(NAKAJIMA Hitomi)" userId="S::h.nakajima@soumu.go.jp::dc6e26ac-4a5a-4992-a4ae-550785314024" providerId="AD" clId="Web-{52BDA3F2-3BD5-4059-CE5E-2E32AE164FAF}"/>
    <pc:docChg chg="addSld delSld modSld">
      <pc:chgData name="中嶋 仁美(NAKAJIMA Hitomi)" userId="S::h.nakajima@soumu.go.jp::dc6e26ac-4a5a-4992-a4ae-550785314024" providerId="AD" clId="Web-{52BDA3F2-3BD5-4059-CE5E-2E32AE164FAF}" dt="2025-02-01T06:03:09.107" v="45" actId="20577"/>
      <pc:docMkLst>
        <pc:docMk/>
      </pc:docMkLst>
      <pc:sldChg chg="addSp delSp modSp">
        <pc:chgData name="中嶋 仁美(NAKAJIMA Hitomi)" userId="S::h.nakajima@soumu.go.jp::dc6e26ac-4a5a-4992-a4ae-550785314024" providerId="AD" clId="Web-{52BDA3F2-3BD5-4059-CE5E-2E32AE164FAF}" dt="2025-02-01T06:03:09.107" v="45" actId="20577"/>
        <pc:sldMkLst>
          <pc:docMk/>
          <pc:sldMk cId="3072112882" sldId="267"/>
        </pc:sldMkLst>
        <pc:spChg chg="mod">
          <ac:chgData name="中嶋 仁美(NAKAJIMA Hitomi)" userId="S::h.nakajima@soumu.go.jp::dc6e26ac-4a5a-4992-a4ae-550785314024" providerId="AD" clId="Web-{52BDA3F2-3BD5-4059-CE5E-2E32AE164FAF}" dt="2025-02-01T05:50:49.500" v="6" actId="20577"/>
          <ac:spMkLst>
            <pc:docMk/>
            <pc:sldMk cId="3072112882" sldId="267"/>
            <ac:spMk id="2" creationId="{B3643026-6C02-4443-8454-0F2018AF1631}"/>
          </ac:spMkLst>
        </pc:spChg>
        <pc:spChg chg="add mod">
          <ac:chgData name="中嶋 仁美(NAKAJIMA Hitomi)" userId="S::h.nakajima@soumu.go.jp::dc6e26ac-4a5a-4992-a4ae-550785314024" providerId="AD" clId="Web-{52BDA3F2-3BD5-4059-CE5E-2E32AE164FAF}" dt="2025-02-01T06:03:09.107" v="45" actId="20577"/>
          <ac:spMkLst>
            <pc:docMk/>
            <pc:sldMk cId="3072112882" sldId="267"/>
            <ac:spMk id="3" creationId="{D270716D-9F39-79E2-CAE9-5A65F856CEC2}"/>
          </ac:spMkLst>
        </pc:spChg>
        <pc:spChg chg="add del">
          <ac:chgData name="中嶋 仁美(NAKAJIMA Hitomi)" userId="S::h.nakajima@soumu.go.jp::dc6e26ac-4a5a-4992-a4ae-550785314024" providerId="AD" clId="Web-{52BDA3F2-3BD5-4059-CE5E-2E32AE164FAF}" dt="2025-02-01T05:51:47.314" v="16"/>
          <ac:spMkLst>
            <pc:docMk/>
            <pc:sldMk cId="3072112882" sldId="267"/>
            <ac:spMk id="8" creationId="{957ACE9A-6D38-C324-6E06-7226C14DAB1E}"/>
          </ac:spMkLst>
        </pc:spChg>
        <pc:spChg chg="add del">
          <ac:chgData name="中嶋 仁美(NAKAJIMA Hitomi)" userId="S::h.nakajima@soumu.go.jp::dc6e26ac-4a5a-4992-a4ae-550785314024" providerId="AD" clId="Web-{52BDA3F2-3BD5-4059-CE5E-2E32AE164FAF}" dt="2025-02-01T05:51:47.314" v="15"/>
          <ac:spMkLst>
            <pc:docMk/>
            <pc:sldMk cId="3072112882" sldId="267"/>
            <ac:spMk id="9" creationId="{45B1205F-261C-0002-FE5A-3176D00DB2EE}"/>
          </ac:spMkLst>
        </pc:spChg>
        <pc:spChg chg="add del">
          <ac:chgData name="中嶋 仁美(NAKAJIMA Hitomi)" userId="S::h.nakajima@soumu.go.jp::dc6e26ac-4a5a-4992-a4ae-550785314024" providerId="AD" clId="Web-{52BDA3F2-3BD5-4059-CE5E-2E32AE164FAF}" dt="2025-02-01T05:51:36.126" v="11"/>
          <ac:spMkLst>
            <pc:docMk/>
            <pc:sldMk cId="3072112882" sldId="267"/>
            <ac:spMk id="25" creationId="{62BA6240-8B2D-4680-8DAA-94E1F0C4F3D7}"/>
          </ac:spMkLst>
        </pc:spChg>
        <pc:spChg chg="mod">
          <ac:chgData name="中嶋 仁美(NAKAJIMA Hitomi)" userId="S::h.nakajima@soumu.go.jp::dc6e26ac-4a5a-4992-a4ae-550785314024" providerId="AD" clId="Web-{52BDA3F2-3BD5-4059-CE5E-2E32AE164FAF}" dt="2025-02-01T06:02:06.792" v="25" actId="20577"/>
          <ac:spMkLst>
            <pc:docMk/>
            <pc:sldMk cId="3072112882" sldId="267"/>
            <ac:spMk id="27" creationId="{BFF85F58-98EE-46DE-848C-DED2C2CB9DB9}"/>
          </ac:spMkLst>
        </pc:spChg>
      </pc:sldChg>
      <pc:sldChg chg="addSp modSp new">
        <pc:chgData name="中嶋 仁美(NAKAJIMA Hitomi)" userId="S::h.nakajima@soumu.go.jp::dc6e26ac-4a5a-4992-a4ae-550785314024" providerId="AD" clId="Web-{52BDA3F2-3BD5-4059-CE5E-2E32AE164FAF}" dt="2025-02-01T05:52:08.908" v="20" actId="1076"/>
        <pc:sldMkLst>
          <pc:docMk/>
          <pc:sldMk cId="1599565492" sldId="268"/>
        </pc:sldMkLst>
        <pc:spChg chg="add mod">
          <ac:chgData name="中嶋 仁美(NAKAJIMA Hitomi)" userId="S::h.nakajima@soumu.go.jp::dc6e26ac-4a5a-4992-a4ae-550785314024" providerId="AD" clId="Web-{52BDA3F2-3BD5-4059-CE5E-2E32AE164FAF}" dt="2025-02-01T05:52:08.908" v="19" actId="1076"/>
          <ac:spMkLst>
            <pc:docMk/>
            <pc:sldMk cId="1599565492" sldId="268"/>
            <ac:spMk id="4" creationId="{957ACE9A-6D38-C324-6E06-7226C14DAB1E}"/>
          </ac:spMkLst>
        </pc:spChg>
        <pc:spChg chg="add mod">
          <ac:chgData name="中嶋 仁美(NAKAJIMA Hitomi)" userId="S::h.nakajima@soumu.go.jp::dc6e26ac-4a5a-4992-a4ae-550785314024" providerId="AD" clId="Web-{52BDA3F2-3BD5-4059-CE5E-2E32AE164FAF}" dt="2025-02-01T05:52:08.908" v="20" actId="1076"/>
          <ac:spMkLst>
            <pc:docMk/>
            <pc:sldMk cId="1599565492" sldId="268"/>
            <ac:spMk id="5" creationId="{45B1205F-261C-0002-FE5A-3176D00DB2EE}"/>
          </ac:spMkLst>
        </pc:spChg>
      </pc:sldChg>
      <pc:sldChg chg="add del replId">
        <pc:chgData name="中嶋 仁美(NAKAJIMA Hitomi)" userId="S::h.nakajima@soumu.go.jp::dc6e26ac-4a5a-4992-a4ae-550785314024" providerId="AD" clId="Web-{52BDA3F2-3BD5-4059-CE5E-2E32AE164FAF}" dt="2025-02-01T05:51:38.892" v="14"/>
        <pc:sldMkLst>
          <pc:docMk/>
          <pc:sldMk cId="2828558056" sldId="268"/>
        </pc:sldMkLst>
      </pc:sldChg>
    </pc:docChg>
  </pc:docChgLst>
  <pc:docChgLst>
    <pc:chgData name="中嶋 仁美(NAKAJIMA Hitomi)" userId="dc6e26ac-4a5a-4992-a4ae-550785314024" providerId="ADAL" clId="{FCBF9F9C-E33F-4BAB-B0C8-E6AFF3770D9F}"/>
    <pc:docChg chg="delSld modSld">
      <pc:chgData name="中嶋 仁美(NAKAJIMA Hitomi)" userId="dc6e26ac-4a5a-4992-a4ae-550785314024" providerId="ADAL" clId="{FCBF9F9C-E33F-4BAB-B0C8-E6AFF3770D9F}" dt="2025-03-24T04:21:48.616" v="187" actId="20577"/>
      <pc:docMkLst>
        <pc:docMk/>
      </pc:docMkLst>
      <pc:sldChg chg="del">
        <pc:chgData name="中嶋 仁美(NAKAJIMA Hitomi)" userId="dc6e26ac-4a5a-4992-a4ae-550785314024" providerId="ADAL" clId="{FCBF9F9C-E33F-4BAB-B0C8-E6AFF3770D9F}" dt="2025-03-24T02:40:00.247" v="1" actId="2696"/>
        <pc:sldMkLst>
          <pc:docMk/>
          <pc:sldMk cId="580529945" sldId="271"/>
        </pc:sldMkLst>
      </pc:sldChg>
      <pc:sldChg chg="del">
        <pc:chgData name="中嶋 仁美(NAKAJIMA Hitomi)" userId="dc6e26ac-4a5a-4992-a4ae-550785314024" providerId="ADAL" clId="{FCBF9F9C-E33F-4BAB-B0C8-E6AFF3770D9F}" dt="2025-03-24T02:39:56.024" v="0" actId="2696"/>
        <pc:sldMkLst>
          <pc:docMk/>
          <pc:sldMk cId="3668208538" sldId="279"/>
        </pc:sldMkLst>
      </pc:sldChg>
      <pc:sldChg chg="del">
        <pc:chgData name="中嶋 仁美(NAKAJIMA Hitomi)" userId="dc6e26ac-4a5a-4992-a4ae-550785314024" providerId="ADAL" clId="{FCBF9F9C-E33F-4BAB-B0C8-E6AFF3770D9F}" dt="2025-03-24T02:39:56.024" v="0" actId="2696"/>
        <pc:sldMkLst>
          <pc:docMk/>
          <pc:sldMk cId="1724539296" sldId="280"/>
        </pc:sldMkLst>
      </pc:sldChg>
      <pc:sldChg chg="addSp modSp mod">
        <pc:chgData name="中嶋 仁美(NAKAJIMA Hitomi)" userId="dc6e26ac-4a5a-4992-a4ae-550785314024" providerId="ADAL" clId="{FCBF9F9C-E33F-4BAB-B0C8-E6AFF3770D9F}" dt="2025-03-24T03:04:51.394" v="169"/>
        <pc:sldMkLst>
          <pc:docMk/>
          <pc:sldMk cId="864559262" sldId="281"/>
        </pc:sldMkLst>
        <pc:spChg chg="mod">
          <ac:chgData name="中嶋 仁美(NAKAJIMA Hitomi)" userId="dc6e26ac-4a5a-4992-a4ae-550785314024" providerId="ADAL" clId="{FCBF9F9C-E33F-4BAB-B0C8-E6AFF3770D9F}" dt="2025-03-24T02:40:24.822" v="13" actId="1038"/>
          <ac:spMkLst>
            <pc:docMk/>
            <pc:sldMk cId="864559262" sldId="281"/>
            <ac:spMk id="3" creationId="{816F89AC-E70A-49CC-0FA7-89BAC79521BF}"/>
          </ac:spMkLst>
        </pc:spChg>
        <pc:spChg chg="mod">
          <ac:chgData name="中嶋 仁美(NAKAJIMA Hitomi)" userId="dc6e26ac-4a5a-4992-a4ae-550785314024" providerId="ADAL" clId="{FCBF9F9C-E33F-4BAB-B0C8-E6AFF3770D9F}" dt="2025-03-24T02:59:26.354" v="147" actId="20577"/>
          <ac:spMkLst>
            <pc:docMk/>
            <pc:sldMk cId="864559262" sldId="281"/>
            <ac:spMk id="4" creationId="{0E973139-C53C-0CC3-FB93-6FE72D826654}"/>
          </ac:spMkLst>
        </pc:spChg>
        <pc:spChg chg="mod">
          <ac:chgData name="中嶋 仁美(NAKAJIMA Hitomi)" userId="dc6e26ac-4a5a-4992-a4ae-550785314024" providerId="ADAL" clId="{FCBF9F9C-E33F-4BAB-B0C8-E6AFF3770D9F}" dt="2025-03-24T02:40:24.822" v="13" actId="1038"/>
          <ac:spMkLst>
            <pc:docMk/>
            <pc:sldMk cId="864559262" sldId="281"/>
            <ac:spMk id="6" creationId="{B99240F2-64A7-703B-6C99-8329B35B0452}"/>
          </ac:spMkLst>
        </pc:spChg>
        <pc:spChg chg="mod">
          <ac:chgData name="中嶋 仁美(NAKAJIMA Hitomi)" userId="dc6e26ac-4a5a-4992-a4ae-550785314024" providerId="ADAL" clId="{FCBF9F9C-E33F-4BAB-B0C8-E6AFF3770D9F}" dt="2025-03-24T02:40:24.822" v="13" actId="1038"/>
          <ac:spMkLst>
            <pc:docMk/>
            <pc:sldMk cId="864559262" sldId="281"/>
            <ac:spMk id="7" creationId="{B10C69B2-83A2-89EF-9764-1D0D852E454B}"/>
          </ac:spMkLst>
        </pc:spChg>
        <pc:spChg chg="add mod">
          <ac:chgData name="中嶋 仁美(NAKAJIMA Hitomi)" userId="dc6e26ac-4a5a-4992-a4ae-550785314024" providerId="ADAL" clId="{FCBF9F9C-E33F-4BAB-B0C8-E6AFF3770D9F}" dt="2025-03-24T03:04:51.394" v="169"/>
          <ac:spMkLst>
            <pc:docMk/>
            <pc:sldMk cId="864559262" sldId="281"/>
            <ac:spMk id="11" creationId="{AC7D92BA-5D69-02FF-0781-AD8ADE55952F}"/>
          </ac:spMkLst>
        </pc:spChg>
        <pc:spChg chg="mod">
          <ac:chgData name="中嶋 仁美(NAKAJIMA Hitomi)" userId="dc6e26ac-4a5a-4992-a4ae-550785314024" providerId="ADAL" clId="{FCBF9F9C-E33F-4BAB-B0C8-E6AFF3770D9F}" dt="2025-03-24T02:40:24.822" v="13" actId="1038"/>
          <ac:spMkLst>
            <pc:docMk/>
            <pc:sldMk cId="864559262" sldId="281"/>
            <ac:spMk id="17" creationId="{413A5B0D-A967-81C4-1186-BB440FEB8CB1}"/>
          </ac:spMkLst>
        </pc:spChg>
        <pc:spChg chg="mod">
          <ac:chgData name="中嶋 仁美(NAKAJIMA Hitomi)" userId="dc6e26ac-4a5a-4992-a4ae-550785314024" providerId="ADAL" clId="{FCBF9F9C-E33F-4BAB-B0C8-E6AFF3770D9F}" dt="2025-03-24T02:59:09.134" v="95" actId="20577"/>
          <ac:spMkLst>
            <pc:docMk/>
            <pc:sldMk cId="864559262" sldId="281"/>
            <ac:spMk id="22" creationId="{75F2CC5A-DCE4-6CDB-437D-42B46EBF2FD1}"/>
          </ac:spMkLst>
        </pc:spChg>
        <pc:spChg chg="mod">
          <ac:chgData name="中嶋 仁美(NAKAJIMA Hitomi)" userId="dc6e26ac-4a5a-4992-a4ae-550785314024" providerId="ADAL" clId="{FCBF9F9C-E33F-4BAB-B0C8-E6AFF3770D9F}" dt="2025-03-24T03:04:49.456" v="168" actId="1038"/>
          <ac:spMkLst>
            <pc:docMk/>
            <pc:sldMk cId="864559262" sldId="281"/>
            <ac:spMk id="34" creationId="{BB76A3C9-DFD9-03F1-ACC1-25D8DDC4C121}"/>
          </ac:spMkLst>
        </pc:spChg>
      </pc:sldChg>
      <pc:sldChg chg="modSp mod">
        <pc:chgData name="中嶋 仁美(NAKAJIMA Hitomi)" userId="dc6e26ac-4a5a-4992-a4ae-550785314024" providerId="ADAL" clId="{FCBF9F9C-E33F-4BAB-B0C8-E6AFF3770D9F}" dt="2025-03-24T04:21:48.616" v="187" actId="20577"/>
        <pc:sldMkLst>
          <pc:docMk/>
          <pc:sldMk cId="3637877055" sldId="282"/>
        </pc:sldMkLst>
        <pc:spChg chg="mod">
          <ac:chgData name="中嶋 仁美(NAKAJIMA Hitomi)" userId="dc6e26ac-4a5a-4992-a4ae-550785314024" providerId="ADAL" clId="{FCBF9F9C-E33F-4BAB-B0C8-E6AFF3770D9F}" dt="2025-03-24T02:40:09.626" v="6" actId="1038"/>
          <ac:spMkLst>
            <pc:docMk/>
            <pc:sldMk cId="3637877055" sldId="282"/>
            <ac:spMk id="3" creationId="{816F89AC-E70A-49CC-0FA7-89BAC79521BF}"/>
          </ac:spMkLst>
        </pc:spChg>
        <pc:spChg chg="mod">
          <ac:chgData name="中嶋 仁美(NAKAJIMA Hitomi)" userId="dc6e26ac-4a5a-4992-a4ae-550785314024" providerId="ADAL" clId="{FCBF9F9C-E33F-4BAB-B0C8-E6AFF3770D9F}" dt="2025-03-24T02:40:12.817" v="8" actId="1038"/>
          <ac:spMkLst>
            <pc:docMk/>
            <pc:sldMk cId="3637877055" sldId="282"/>
            <ac:spMk id="6" creationId="{B99240F2-64A7-703B-6C99-8329B35B0452}"/>
          </ac:spMkLst>
        </pc:spChg>
        <pc:spChg chg="mod">
          <ac:chgData name="中嶋 仁美(NAKAJIMA Hitomi)" userId="dc6e26ac-4a5a-4992-a4ae-550785314024" providerId="ADAL" clId="{FCBF9F9C-E33F-4BAB-B0C8-E6AFF3770D9F}" dt="2025-03-24T02:40:09.626" v="6" actId="1038"/>
          <ac:spMkLst>
            <pc:docMk/>
            <pc:sldMk cId="3637877055" sldId="282"/>
            <ac:spMk id="7" creationId="{B10C69B2-83A2-89EF-9764-1D0D852E454B}"/>
          </ac:spMkLst>
        </pc:spChg>
        <pc:spChg chg="mod">
          <ac:chgData name="中嶋 仁美(NAKAJIMA Hitomi)" userId="dc6e26ac-4a5a-4992-a4ae-550785314024" providerId="ADAL" clId="{FCBF9F9C-E33F-4BAB-B0C8-E6AFF3770D9F}" dt="2025-03-24T04:21:48.616" v="187" actId="20577"/>
          <ac:spMkLst>
            <pc:docMk/>
            <pc:sldMk cId="3637877055" sldId="282"/>
            <ac:spMk id="8" creationId="{CCA470D7-7FBE-B3E7-E105-00BCED786ADC}"/>
          </ac:spMkLst>
        </pc:spChg>
        <pc:spChg chg="mod">
          <ac:chgData name="中嶋 仁美(NAKAJIMA Hitomi)" userId="dc6e26ac-4a5a-4992-a4ae-550785314024" providerId="ADAL" clId="{FCBF9F9C-E33F-4BAB-B0C8-E6AFF3770D9F}" dt="2025-03-24T02:40:09.626" v="6" actId="1038"/>
          <ac:spMkLst>
            <pc:docMk/>
            <pc:sldMk cId="3637877055" sldId="282"/>
            <ac:spMk id="17" creationId="{413A5B0D-A967-81C4-1186-BB440FEB8CB1}"/>
          </ac:spMkLst>
        </pc:spChg>
      </pc:sldChg>
      <pc:sldChg chg="del">
        <pc:chgData name="中嶋 仁美(NAKAJIMA Hitomi)" userId="dc6e26ac-4a5a-4992-a4ae-550785314024" providerId="ADAL" clId="{FCBF9F9C-E33F-4BAB-B0C8-E6AFF3770D9F}" dt="2025-03-24T02:40:00.247" v="1" actId="2696"/>
        <pc:sldMkLst>
          <pc:docMk/>
          <pc:sldMk cId="101533232" sldId="283"/>
        </pc:sldMkLst>
      </pc:sldChg>
    </pc:docChg>
  </pc:docChgLst>
  <pc:docChgLst>
    <pc:chgData name="中嶋 仁美(NAKAJIMA Hitomi)" userId="dc6e26ac-4a5a-4992-a4ae-550785314024" providerId="ADAL" clId="{4594C020-FD76-457D-9335-3BF47CDA8C37}"/>
    <pc:docChg chg="custSel addSld delSld modSld sldOrd">
      <pc:chgData name="中嶋 仁美(NAKAJIMA Hitomi)" userId="dc6e26ac-4a5a-4992-a4ae-550785314024" providerId="ADAL" clId="{4594C020-FD76-457D-9335-3BF47CDA8C37}" dt="2025-03-24T02:31:29.551" v="1064" actId="207"/>
      <pc:docMkLst>
        <pc:docMk/>
      </pc:docMkLst>
      <pc:sldChg chg="del">
        <pc:chgData name="中嶋 仁美(NAKAJIMA Hitomi)" userId="dc6e26ac-4a5a-4992-a4ae-550785314024" providerId="ADAL" clId="{4594C020-FD76-457D-9335-3BF47CDA8C37}" dt="2025-03-24T02:31:10.541" v="1062" actId="2696"/>
        <pc:sldMkLst>
          <pc:docMk/>
          <pc:sldMk cId="964436831" sldId="269"/>
        </pc:sldMkLst>
      </pc:sldChg>
      <pc:sldChg chg="addSp delSp modSp mod">
        <pc:chgData name="中嶋 仁美(NAKAJIMA Hitomi)" userId="dc6e26ac-4a5a-4992-a4ae-550785314024" providerId="ADAL" clId="{4594C020-FD76-457D-9335-3BF47CDA8C37}" dt="2025-03-24T02:30:59.504" v="1061" actId="20577"/>
        <pc:sldMkLst>
          <pc:docMk/>
          <pc:sldMk cId="580529945" sldId="271"/>
        </pc:sldMkLst>
        <pc:spChg chg="mod">
          <ac:chgData name="中嶋 仁美(NAKAJIMA Hitomi)" userId="dc6e26ac-4a5a-4992-a4ae-550785314024" providerId="ADAL" clId="{4594C020-FD76-457D-9335-3BF47CDA8C37}" dt="2025-03-24T02:30:30.833" v="1042" actId="1036"/>
          <ac:spMkLst>
            <pc:docMk/>
            <pc:sldMk cId="580529945" sldId="271"/>
            <ac:spMk id="2" creationId="{2AD5DB90-8785-840E-478F-1B2D4C5DBFFE}"/>
          </ac:spMkLst>
        </pc:spChg>
        <pc:spChg chg="mod">
          <ac:chgData name="中嶋 仁美(NAKAJIMA Hitomi)" userId="dc6e26ac-4a5a-4992-a4ae-550785314024" providerId="ADAL" clId="{4594C020-FD76-457D-9335-3BF47CDA8C37}" dt="2025-03-24T02:30:30.833" v="1042" actId="1036"/>
          <ac:spMkLst>
            <pc:docMk/>
            <pc:sldMk cId="580529945" sldId="271"/>
            <ac:spMk id="3" creationId="{816F89AC-E70A-49CC-0FA7-89BAC79521BF}"/>
          </ac:spMkLst>
        </pc:spChg>
        <pc:spChg chg="del">
          <ac:chgData name="中嶋 仁美(NAKAJIMA Hitomi)" userId="dc6e26ac-4a5a-4992-a4ae-550785314024" providerId="ADAL" clId="{4594C020-FD76-457D-9335-3BF47CDA8C37}" dt="2025-03-24T02:25:19.225" v="728" actId="478"/>
          <ac:spMkLst>
            <pc:docMk/>
            <pc:sldMk cId="580529945" sldId="271"/>
            <ac:spMk id="4" creationId="{0E973139-C53C-0CC3-FB93-6FE72D826654}"/>
          </ac:spMkLst>
        </pc:spChg>
        <pc:spChg chg="mod">
          <ac:chgData name="中嶋 仁美(NAKAJIMA Hitomi)" userId="dc6e26ac-4a5a-4992-a4ae-550785314024" providerId="ADAL" clId="{4594C020-FD76-457D-9335-3BF47CDA8C37}" dt="2025-03-24T02:30:35.733" v="1054" actId="20577"/>
          <ac:spMkLst>
            <pc:docMk/>
            <pc:sldMk cId="580529945" sldId="271"/>
            <ac:spMk id="5" creationId="{64484015-7300-DAF0-9B28-BE2A12138B7A}"/>
          </ac:spMkLst>
        </pc:spChg>
        <pc:spChg chg="mod">
          <ac:chgData name="中嶋 仁美(NAKAJIMA Hitomi)" userId="dc6e26ac-4a5a-4992-a4ae-550785314024" providerId="ADAL" clId="{4594C020-FD76-457D-9335-3BF47CDA8C37}" dt="2025-03-24T02:30:30.833" v="1042" actId="1036"/>
          <ac:spMkLst>
            <pc:docMk/>
            <pc:sldMk cId="580529945" sldId="271"/>
            <ac:spMk id="6" creationId="{B99240F2-64A7-703B-6C99-8329B35B0452}"/>
          </ac:spMkLst>
        </pc:spChg>
        <pc:spChg chg="add mod">
          <ac:chgData name="中嶋 仁美(NAKAJIMA Hitomi)" userId="dc6e26ac-4a5a-4992-a4ae-550785314024" providerId="ADAL" clId="{4594C020-FD76-457D-9335-3BF47CDA8C37}" dt="2025-03-24T02:30:39.158" v="1055" actId="20577"/>
          <ac:spMkLst>
            <pc:docMk/>
            <pc:sldMk cId="580529945" sldId="271"/>
            <ac:spMk id="8" creationId="{465B103E-B5A8-8037-7766-AF97D39EFEDE}"/>
          </ac:spMkLst>
        </pc:spChg>
        <pc:spChg chg="mod">
          <ac:chgData name="中嶋 仁美(NAKAJIMA Hitomi)" userId="dc6e26ac-4a5a-4992-a4ae-550785314024" providerId="ADAL" clId="{4594C020-FD76-457D-9335-3BF47CDA8C37}" dt="2025-03-24T02:30:13.090" v="1013" actId="207"/>
          <ac:spMkLst>
            <pc:docMk/>
            <pc:sldMk cId="580529945" sldId="271"/>
            <ac:spMk id="9" creationId="{A0263F44-32AF-D94A-A251-0D77D0C555B3}"/>
          </ac:spMkLst>
        </pc:spChg>
        <pc:spChg chg="add mod">
          <ac:chgData name="中嶋 仁美(NAKAJIMA Hitomi)" userId="dc6e26ac-4a5a-4992-a4ae-550785314024" providerId="ADAL" clId="{4594C020-FD76-457D-9335-3BF47CDA8C37}" dt="2025-03-24T02:25:20.241" v="729"/>
          <ac:spMkLst>
            <pc:docMk/>
            <pc:sldMk cId="580529945" sldId="271"/>
            <ac:spMk id="10" creationId="{87F40118-149A-2204-23D2-5720D266F241}"/>
          </ac:spMkLst>
        </pc:spChg>
        <pc:spChg chg="add mod">
          <ac:chgData name="中嶋 仁美(NAKAJIMA Hitomi)" userId="dc6e26ac-4a5a-4992-a4ae-550785314024" providerId="ADAL" clId="{4594C020-FD76-457D-9335-3BF47CDA8C37}" dt="2025-03-24T02:30:54.754" v="1060" actId="20577"/>
          <ac:spMkLst>
            <pc:docMk/>
            <pc:sldMk cId="580529945" sldId="271"/>
            <ac:spMk id="11" creationId="{1CB5C36A-8F95-643D-7B35-4CE314B99C17}"/>
          </ac:spMkLst>
        </pc:spChg>
        <pc:spChg chg="del">
          <ac:chgData name="中嶋 仁美(NAKAJIMA Hitomi)" userId="dc6e26ac-4a5a-4992-a4ae-550785314024" providerId="ADAL" clId="{4594C020-FD76-457D-9335-3BF47CDA8C37}" dt="2025-03-24T02:25:54.351" v="732" actId="478"/>
          <ac:spMkLst>
            <pc:docMk/>
            <pc:sldMk cId="580529945" sldId="271"/>
            <ac:spMk id="12" creationId="{A347614C-FCD7-36C7-7BCC-337F48F27CB7}"/>
          </ac:spMkLst>
        </pc:spChg>
        <pc:spChg chg="add mod">
          <ac:chgData name="中嶋 仁美(NAKAJIMA Hitomi)" userId="dc6e26ac-4a5a-4992-a4ae-550785314024" providerId="ADAL" clId="{4594C020-FD76-457D-9335-3BF47CDA8C37}" dt="2025-03-24T02:30:59.504" v="1061" actId="20577"/>
          <ac:spMkLst>
            <pc:docMk/>
            <pc:sldMk cId="580529945" sldId="271"/>
            <ac:spMk id="13" creationId="{948547F5-2012-0142-E049-3170A64E8DB1}"/>
          </ac:spMkLst>
        </pc:spChg>
        <pc:spChg chg="add mod">
          <ac:chgData name="中嶋 仁美(NAKAJIMA Hitomi)" userId="dc6e26ac-4a5a-4992-a4ae-550785314024" providerId="ADAL" clId="{4594C020-FD76-457D-9335-3BF47CDA8C37}" dt="2025-03-24T02:30:42.425" v="1056" actId="20577"/>
          <ac:spMkLst>
            <pc:docMk/>
            <pc:sldMk cId="580529945" sldId="271"/>
            <ac:spMk id="14" creationId="{798BCDF3-919E-DFAB-9FB0-64D2B5C76060}"/>
          </ac:spMkLst>
        </pc:spChg>
        <pc:spChg chg="add del mod">
          <ac:chgData name="中嶋 仁美(NAKAJIMA Hitomi)" userId="dc6e26ac-4a5a-4992-a4ae-550785314024" providerId="ADAL" clId="{4594C020-FD76-457D-9335-3BF47CDA8C37}" dt="2025-03-24T02:30:23.768" v="1014" actId="478"/>
          <ac:spMkLst>
            <pc:docMk/>
            <pc:sldMk cId="580529945" sldId="271"/>
            <ac:spMk id="15" creationId="{0D94183B-85AE-CDAE-7DFC-179EE01193B4}"/>
          </ac:spMkLst>
        </pc:spChg>
        <pc:spChg chg="del">
          <ac:chgData name="中嶋 仁美(NAKAJIMA Hitomi)" userId="dc6e26ac-4a5a-4992-a4ae-550785314024" providerId="ADAL" clId="{4594C020-FD76-457D-9335-3BF47CDA8C37}" dt="2025-03-24T02:25:01.224" v="725" actId="478"/>
          <ac:spMkLst>
            <pc:docMk/>
            <pc:sldMk cId="580529945" sldId="271"/>
            <ac:spMk id="22" creationId="{75F2CC5A-DCE4-6CDB-437D-42B46EBF2FD1}"/>
          </ac:spMkLst>
        </pc:spChg>
        <pc:spChg chg="del">
          <ac:chgData name="中嶋 仁美(NAKAJIMA Hitomi)" userId="dc6e26ac-4a5a-4992-a4ae-550785314024" providerId="ADAL" clId="{4594C020-FD76-457D-9335-3BF47CDA8C37}" dt="2025-03-24T02:25:58.033" v="733" actId="478"/>
          <ac:spMkLst>
            <pc:docMk/>
            <pc:sldMk cId="580529945" sldId="271"/>
            <ac:spMk id="26" creationId="{CC2A3C59-1723-5752-4CE8-0F7DF28E2F9C}"/>
          </ac:spMkLst>
        </pc:spChg>
        <pc:spChg chg="mod">
          <ac:chgData name="中嶋 仁美(NAKAJIMA Hitomi)" userId="dc6e26ac-4a5a-4992-a4ae-550785314024" providerId="ADAL" clId="{4594C020-FD76-457D-9335-3BF47CDA8C37}" dt="2025-03-24T02:30:30.833" v="1042" actId="1036"/>
          <ac:spMkLst>
            <pc:docMk/>
            <pc:sldMk cId="580529945" sldId="271"/>
            <ac:spMk id="34" creationId="{BB76A3C9-DFD9-03F1-ACC1-25D8DDC4C121}"/>
          </ac:spMkLst>
        </pc:spChg>
      </pc:sldChg>
      <pc:sldChg chg="modSp mod ord">
        <pc:chgData name="中嶋 仁美(NAKAJIMA Hitomi)" userId="dc6e26ac-4a5a-4992-a4ae-550785314024" providerId="ADAL" clId="{4594C020-FD76-457D-9335-3BF47CDA8C37}" dt="2025-03-24T02:31:29.551" v="1064" actId="207"/>
        <pc:sldMkLst>
          <pc:docMk/>
          <pc:sldMk cId="3668208538" sldId="279"/>
        </pc:sldMkLst>
        <pc:spChg chg="mod">
          <ac:chgData name="中嶋 仁美(NAKAJIMA Hitomi)" userId="dc6e26ac-4a5a-4992-a4ae-550785314024" providerId="ADAL" clId="{4594C020-FD76-457D-9335-3BF47CDA8C37}" dt="2025-03-24T02:31:29.551" v="1064" actId="207"/>
          <ac:spMkLst>
            <pc:docMk/>
            <pc:sldMk cId="3668208538" sldId="279"/>
            <ac:spMk id="9" creationId="{A0263F44-32AF-D94A-A251-0D77D0C555B3}"/>
          </ac:spMkLst>
        </pc:spChg>
      </pc:sldChg>
      <pc:sldChg chg="addSp modSp mod">
        <pc:chgData name="中嶋 仁美(NAKAJIMA Hitomi)" userId="dc6e26ac-4a5a-4992-a4ae-550785314024" providerId="ADAL" clId="{4594C020-FD76-457D-9335-3BF47CDA8C37}" dt="2025-03-24T02:28:54.320" v="921" actId="20577"/>
        <pc:sldMkLst>
          <pc:docMk/>
          <pc:sldMk cId="1724539296" sldId="280"/>
        </pc:sldMkLst>
        <pc:spChg chg="mod">
          <ac:chgData name="中嶋 仁美(NAKAJIMA Hitomi)" userId="dc6e26ac-4a5a-4992-a4ae-550785314024" providerId="ADAL" clId="{4594C020-FD76-457D-9335-3BF47CDA8C37}" dt="2025-03-24T02:27:47.524" v="837" actId="1036"/>
          <ac:spMkLst>
            <pc:docMk/>
            <pc:sldMk cId="1724539296" sldId="280"/>
            <ac:spMk id="3" creationId="{816F89AC-E70A-49CC-0FA7-89BAC79521BF}"/>
          </ac:spMkLst>
        </pc:spChg>
        <pc:spChg chg="mod">
          <ac:chgData name="中嶋 仁美(NAKAJIMA Hitomi)" userId="dc6e26ac-4a5a-4992-a4ae-550785314024" providerId="ADAL" clId="{4594C020-FD76-457D-9335-3BF47CDA8C37}" dt="2025-03-24T02:27:47.524" v="837" actId="1036"/>
          <ac:spMkLst>
            <pc:docMk/>
            <pc:sldMk cId="1724539296" sldId="280"/>
            <ac:spMk id="4" creationId="{0E973139-C53C-0CC3-FB93-6FE72D826654}"/>
          </ac:spMkLst>
        </pc:spChg>
        <pc:spChg chg="mod">
          <ac:chgData name="中嶋 仁美(NAKAJIMA Hitomi)" userId="dc6e26ac-4a5a-4992-a4ae-550785314024" providerId="ADAL" clId="{4594C020-FD76-457D-9335-3BF47CDA8C37}" dt="2025-03-24T02:28:23.702" v="860" actId="1076"/>
          <ac:spMkLst>
            <pc:docMk/>
            <pc:sldMk cId="1724539296" sldId="280"/>
            <ac:spMk id="5" creationId="{D3CF112D-D9FD-F33F-2AE5-F7A59612C259}"/>
          </ac:spMkLst>
        </pc:spChg>
        <pc:spChg chg="mod">
          <ac:chgData name="中嶋 仁美(NAKAJIMA Hitomi)" userId="dc6e26ac-4a5a-4992-a4ae-550785314024" providerId="ADAL" clId="{4594C020-FD76-457D-9335-3BF47CDA8C37}" dt="2025-03-24T02:27:47.524" v="837" actId="1036"/>
          <ac:spMkLst>
            <pc:docMk/>
            <pc:sldMk cId="1724539296" sldId="280"/>
            <ac:spMk id="6" creationId="{B99240F2-64A7-703B-6C99-8329B35B0452}"/>
          </ac:spMkLst>
        </pc:spChg>
        <pc:spChg chg="mod">
          <ac:chgData name="中嶋 仁美(NAKAJIMA Hitomi)" userId="dc6e26ac-4a5a-4992-a4ae-550785314024" providerId="ADAL" clId="{4594C020-FD76-457D-9335-3BF47CDA8C37}" dt="2025-03-24T02:27:47.524" v="837" actId="1036"/>
          <ac:spMkLst>
            <pc:docMk/>
            <pc:sldMk cId="1724539296" sldId="280"/>
            <ac:spMk id="7" creationId="{B10C69B2-83A2-89EF-9764-1D0D852E454B}"/>
          </ac:spMkLst>
        </pc:spChg>
        <pc:spChg chg="add mod">
          <ac:chgData name="中嶋 仁美(NAKAJIMA Hitomi)" userId="dc6e26ac-4a5a-4992-a4ae-550785314024" providerId="ADAL" clId="{4594C020-FD76-457D-9335-3BF47CDA8C37}" dt="2025-03-24T02:27:56.640" v="857"/>
          <ac:spMkLst>
            <pc:docMk/>
            <pc:sldMk cId="1724539296" sldId="280"/>
            <ac:spMk id="8" creationId="{9E266241-9871-3A24-CB8E-C8A473CF20C9}"/>
          </ac:spMkLst>
        </pc:spChg>
        <pc:spChg chg="mod">
          <ac:chgData name="中嶋 仁美(NAKAJIMA Hitomi)" userId="dc6e26ac-4a5a-4992-a4ae-550785314024" providerId="ADAL" clId="{4594C020-FD76-457D-9335-3BF47CDA8C37}" dt="2025-03-24T02:28:54.320" v="921" actId="20577"/>
          <ac:spMkLst>
            <pc:docMk/>
            <pc:sldMk cId="1724539296" sldId="280"/>
            <ac:spMk id="9" creationId="{A0263F44-32AF-D94A-A251-0D77D0C555B3}"/>
          </ac:spMkLst>
        </pc:spChg>
        <pc:spChg chg="mod">
          <ac:chgData name="中嶋 仁美(NAKAJIMA Hitomi)" userId="dc6e26ac-4a5a-4992-a4ae-550785314024" providerId="ADAL" clId="{4594C020-FD76-457D-9335-3BF47CDA8C37}" dt="2025-03-24T02:27:47.524" v="837" actId="1036"/>
          <ac:spMkLst>
            <pc:docMk/>
            <pc:sldMk cId="1724539296" sldId="280"/>
            <ac:spMk id="12" creationId="{A347614C-FCD7-36C7-7BCC-337F48F27CB7}"/>
          </ac:spMkLst>
        </pc:spChg>
        <pc:spChg chg="mod">
          <ac:chgData name="中嶋 仁美(NAKAJIMA Hitomi)" userId="dc6e26ac-4a5a-4992-a4ae-550785314024" providerId="ADAL" clId="{4594C020-FD76-457D-9335-3BF47CDA8C37}" dt="2025-03-24T02:27:47.524" v="837" actId="1036"/>
          <ac:spMkLst>
            <pc:docMk/>
            <pc:sldMk cId="1724539296" sldId="280"/>
            <ac:spMk id="17" creationId="{413A5B0D-A967-81C4-1186-BB440FEB8CB1}"/>
          </ac:spMkLst>
        </pc:spChg>
        <pc:spChg chg="mod">
          <ac:chgData name="中嶋 仁美(NAKAJIMA Hitomi)" userId="dc6e26ac-4a5a-4992-a4ae-550785314024" providerId="ADAL" clId="{4594C020-FD76-457D-9335-3BF47CDA8C37}" dt="2025-03-24T02:27:47.524" v="837" actId="1036"/>
          <ac:spMkLst>
            <pc:docMk/>
            <pc:sldMk cId="1724539296" sldId="280"/>
            <ac:spMk id="22" creationId="{75F2CC5A-DCE4-6CDB-437D-42B46EBF2FD1}"/>
          </ac:spMkLst>
        </pc:spChg>
        <pc:spChg chg="mod">
          <ac:chgData name="中嶋 仁美(NAKAJIMA Hitomi)" userId="dc6e26ac-4a5a-4992-a4ae-550785314024" providerId="ADAL" clId="{4594C020-FD76-457D-9335-3BF47CDA8C37}" dt="2025-03-24T02:27:47.524" v="837" actId="1036"/>
          <ac:spMkLst>
            <pc:docMk/>
            <pc:sldMk cId="1724539296" sldId="280"/>
            <ac:spMk id="26" creationId="{CC2A3C59-1723-5752-4CE8-0F7DF28E2F9C}"/>
          </ac:spMkLst>
        </pc:spChg>
        <pc:spChg chg="mod">
          <ac:chgData name="中嶋 仁美(NAKAJIMA Hitomi)" userId="dc6e26ac-4a5a-4992-a4ae-550785314024" providerId="ADAL" clId="{4594C020-FD76-457D-9335-3BF47CDA8C37}" dt="2025-03-24T02:27:47.524" v="837" actId="1036"/>
          <ac:spMkLst>
            <pc:docMk/>
            <pc:sldMk cId="1724539296" sldId="280"/>
            <ac:spMk id="34" creationId="{BB76A3C9-DFD9-03F1-ACC1-25D8DDC4C121}"/>
          </ac:spMkLst>
        </pc:spChg>
        <pc:graphicFrameChg chg="mod">
          <ac:chgData name="中嶋 仁美(NAKAJIMA Hitomi)" userId="dc6e26ac-4a5a-4992-a4ae-550785314024" providerId="ADAL" clId="{4594C020-FD76-457D-9335-3BF47CDA8C37}" dt="2025-03-24T02:28:17.271" v="859" actId="1076"/>
          <ac:graphicFrameMkLst>
            <pc:docMk/>
            <pc:sldMk cId="1724539296" sldId="280"/>
            <ac:graphicFrameMk id="2" creationId="{8DEDFBFB-8FBA-21A8-7756-EF1596AFB3B0}"/>
          </ac:graphicFrameMkLst>
        </pc:graphicFrameChg>
      </pc:sldChg>
      <pc:sldChg chg="addSp modSp mod ord">
        <pc:chgData name="中嶋 仁美(NAKAJIMA Hitomi)" userId="dc6e26ac-4a5a-4992-a4ae-550785314024" providerId="ADAL" clId="{4594C020-FD76-457D-9335-3BF47CDA8C37}" dt="2025-03-24T02:29:33.221" v="965"/>
        <pc:sldMkLst>
          <pc:docMk/>
          <pc:sldMk cId="864559262" sldId="281"/>
        </pc:sldMkLst>
        <pc:spChg chg="mod">
          <ac:chgData name="中嶋 仁美(NAKAJIMA Hitomi)" userId="dc6e26ac-4a5a-4992-a4ae-550785314024" providerId="ADAL" clId="{4594C020-FD76-457D-9335-3BF47CDA8C37}" dt="2025-03-24T02:21:08.502" v="375" actId="20577"/>
          <ac:spMkLst>
            <pc:docMk/>
            <pc:sldMk cId="864559262" sldId="281"/>
            <ac:spMk id="4" creationId="{0E973139-C53C-0CC3-FB93-6FE72D826654}"/>
          </ac:spMkLst>
        </pc:spChg>
        <pc:spChg chg="mod">
          <ac:chgData name="中嶋 仁美(NAKAJIMA Hitomi)" userId="dc6e26ac-4a5a-4992-a4ae-550785314024" providerId="ADAL" clId="{4594C020-FD76-457D-9335-3BF47CDA8C37}" dt="2025-03-24T02:27:20.626" v="801" actId="14100"/>
          <ac:spMkLst>
            <pc:docMk/>
            <pc:sldMk cId="864559262" sldId="281"/>
            <ac:spMk id="5" creationId="{AD00248F-C68E-E155-F62D-CBC116DCC539}"/>
          </ac:spMkLst>
        </pc:spChg>
        <pc:spChg chg="mod">
          <ac:chgData name="中嶋 仁美(NAKAJIMA Hitomi)" userId="dc6e26ac-4a5a-4992-a4ae-550785314024" providerId="ADAL" clId="{4594C020-FD76-457D-9335-3BF47CDA8C37}" dt="2025-03-24T02:27:15.949" v="800" actId="1036"/>
          <ac:spMkLst>
            <pc:docMk/>
            <pc:sldMk cId="864559262" sldId="281"/>
            <ac:spMk id="6" creationId="{B99240F2-64A7-703B-6C99-8329B35B0452}"/>
          </ac:spMkLst>
        </pc:spChg>
        <pc:spChg chg="mod">
          <ac:chgData name="中嶋 仁美(NAKAJIMA Hitomi)" userId="dc6e26ac-4a5a-4992-a4ae-550785314024" providerId="ADAL" clId="{4594C020-FD76-457D-9335-3BF47CDA8C37}" dt="2025-03-24T02:24:05.476" v="670" actId="1035"/>
          <ac:spMkLst>
            <pc:docMk/>
            <pc:sldMk cId="864559262" sldId="281"/>
            <ac:spMk id="7" creationId="{B10C69B2-83A2-89EF-9764-1D0D852E454B}"/>
          </ac:spMkLst>
        </pc:spChg>
        <pc:spChg chg="mod">
          <ac:chgData name="中嶋 仁美(NAKAJIMA Hitomi)" userId="dc6e26ac-4a5a-4992-a4ae-550785314024" providerId="ADAL" clId="{4594C020-FD76-457D-9335-3BF47CDA8C37}" dt="2025-03-24T02:27:15.949" v="800" actId="1036"/>
          <ac:spMkLst>
            <pc:docMk/>
            <pc:sldMk cId="864559262" sldId="281"/>
            <ac:spMk id="8" creationId="{CCA470D7-7FBE-B3E7-E105-00BCED786ADC}"/>
          </ac:spMkLst>
        </pc:spChg>
        <pc:spChg chg="mod">
          <ac:chgData name="中嶋 仁美(NAKAJIMA Hitomi)" userId="dc6e26ac-4a5a-4992-a4ae-550785314024" providerId="ADAL" clId="{4594C020-FD76-457D-9335-3BF47CDA8C37}" dt="2025-03-24T02:29:28.702" v="963" actId="20577"/>
          <ac:spMkLst>
            <pc:docMk/>
            <pc:sldMk cId="864559262" sldId="281"/>
            <ac:spMk id="9" creationId="{A0263F44-32AF-D94A-A251-0D77D0C555B3}"/>
          </ac:spMkLst>
        </pc:spChg>
        <pc:spChg chg="add mod">
          <ac:chgData name="中嶋 仁美(NAKAJIMA Hitomi)" userId="dc6e26ac-4a5a-4992-a4ae-550785314024" providerId="ADAL" clId="{4594C020-FD76-457D-9335-3BF47CDA8C37}" dt="2025-03-24T02:27:22.085" v="802"/>
          <ac:spMkLst>
            <pc:docMk/>
            <pc:sldMk cId="864559262" sldId="281"/>
            <ac:spMk id="10" creationId="{A329D9C6-31DE-6463-1A1D-71A21BC9CBC3}"/>
          </ac:spMkLst>
        </pc:spChg>
        <pc:spChg chg="mod">
          <ac:chgData name="中嶋 仁美(NAKAJIMA Hitomi)" userId="dc6e26ac-4a5a-4992-a4ae-550785314024" providerId="ADAL" clId="{4594C020-FD76-457D-9335-3BF47CDA8C37}" dt="2025-03-24T02:24:17.370" v="723" actId="20577"/>
          <ac:spMkLst>
            <pc:docMk/>
            <pc:sldMk cId="864559262" sldId="281"/>
            <ac:spMk id="12" creationId="{A347614C-FCD7-36C7-7BCC-337F48F27CB7}"/>
          </ac:spMkLst>
        </pc:spChg>
        <pc:spChg chg="mod">
          <ac:chgData name="中嶋 仁美(NAKAJIMA Hitomi)" userId="dc6e26ac-4a5a-4992-a4ae-550785314024" providerId="ADAL" clId="{4594C020-FD76-457D-9335-3BF47CDA8C37}" dt="2025-03-24T02:27:15.949" v="800" actId="1036"/>
          <ac:spMkLst>
            <pc:docMk/>
            <pc:sldMk cId="864559262" sldId="281"/>
            <ac:spMk id="22" creationId="{75F2CC5A-DCE4-6CDB-437D-42B46EBF2FD1}"/>
          </ac:spMkLst>
        </pc:spChg>
        <pc:spChg chg="mod">
          <ac:chgData name="中嶋 仁美(NAKAJIMA Hitomi)" userId="dc6e26ac-4a5a-4992-a4ae-550785314024" providerId="ADAL" clId="{4594C020-FD76-457D-9335-3BF47CDA8C37}" dt="2025-03-24T02:23:37.801" v="625" actId="14100"/>
          <ac:spMkLst>
            <pc:docMk/>
            <pc:sldMk cId="864559262" sldId="281"/>
            <ac:spMk id="26" creationId="{CC2A3C59-1723-5752-4CE8-0F7DF28E2F9C}"/>
          </ac:spMkLst>
        </pc:spChg>
        <pc:spChg chg="mod">
          <ac:chgData name="中嶋 仁美(NAKAJIMA Hitomi)" userId="dc6e26ac-4a5a-4992-a4ae-550785314024" providerId="ADAL" clId="{4594C020-FD76-457D-9335-3BF47CDA8C37}" dt="2025-03-24T02:27:15.949" v="800" actId="1036"/>
          <ac:spMkLst>
            <pc:docMk/>
            <pc:sldMk cId="864559262" sldId="281"/>
            <ac:spMk id="34" creationId="{BB76A3C9-DFD9-03F1-ACC1-25D8DDC4C121}"/>
          </ac:spMkLst>
        </pc:spChg>
      </pc:sldChg>
      <pc:sldChg chg="modSp add mod">
        <pc:chgData name="中嶋 仁美(NAKAJIMA Hitomi)" userId="dc6e26ac-4a5a-4992-a4ae-550785314024" providerId="ADAL" clId="{4594C020-FD76-457D-9335-3BF47CDA8C37}" dt="2025-03-24T02:29:17.080" v="924" actId="207"/>
        <pc:sldMkLst>
          <pc:docMk/>
          <pc:sldMk cId="3637877055" sldId="282"/>
        </pc:sldMkLst>
        <pc:spChg chg="mod">
          <ac:chgData name="中嶋 仁美(NAKAJIMA Hitomi)" userId="dc6e26ac-4a5a-4992-a4ae-550785314024" providerId="ADAL" clId="{4594C020-FD76-457D-9335-3BF47CDA8C37}" dt="2025-03-24T02:29:17.080" v="924" actId="207"/>
          <ac:spMkLst>
            <pc:docMk/>
            <pc:sldMk cId="3637877055" sldId="282"/>
            <ac:spMk id="9" creationId="{A0263F44-32AF-D94A-A251-0D77D0C555B3}"/>
          </ac:spMkLst>
        </pc:spChg>
        <pc:graphicFrameChg chg="modGraphic">
          <ac:chgData name="中嶋 仁美(NAKAJIMA Hitomi)" userId="dc6e26ac-4a5a-4992-a4ae-550785314024" providerId="ADAL" clId="{4594C020-FD76-457D-9335-3BF47CDA8C37}" dt="2025-03-24T02:24:29.642" v="724" actId="6549"/>
          <ac:graphicFrameMkLst>
            <pc:docMk/>
            <pc:sldMk cId="3637877055" sldId="282"/>
            <ac:graphicFrameMk id="2" creationId="{F76B2A56-F3E7-9209-5B43-61C1FD4BF49D}"/>
          </ac:graphicFrameMkLst>
        </pc:graphicFrameChg>
      </pc:sldChg>
      <pc:sldChg chg="modSp add mod">
        <pc:chgData name="中嶋 仁美(NAKAJIMA Hitomi)" userId="dc6e26ac-4a5a-4992-a4ae-550785314024" providerId="ADAL" clId="{4594C020-FD76-457D-9335-3BF47CDA8C37}" dt="2025-03-24T02:29:57.826" v="1011" actId="20577"/>
        <pc:sldMkLst>
          <pc:docMk/>
          <pc:sldMk cId="101533232" sldId="283"/>
        </pc:sldMkLst>
        <pc:spChg chg="mod">
          <ac:chgData name="中嶋 仁美(NAKAJIMA Hitomi)" userId="dc6e26ac-4a5a-4992-a4ae-550785314024" providerId="ADAL" clId="{4594C020-FD76-457D-9335-3BF47CDA8C37}" dt="2025-03-24T02:29:57.826" v="1011" actId="20577"/>
          <ac:spMkLst>
            <pc:docMk/>
            <pc:sldMk cId="101533232" sldId="283"/>
            <ac:spMk id="9" creationId="{A0263F44-32AF-D94A-A251-0D77D0C555B3}"/>
          </ac:spMkLst>
        </pc:spChg>
      </pc:sldChg>
    </pc:docChg>
  </pc:docChgLst>
  <pc:docChgLst>
    <pc:chgData name="中嶋 仁美(NAKAJIMA Hitomi)" userId="S::h.nakajima@soumu.go.jp::dc6e26ac-4a5a-4992-a4ae-550785314024" providerId="AD" clId="Web-{E1BF9A10-E902-0723-6154-6BDD900C4268}"/>
    <pc:docChg chg="addSld delSld modSld sldOrd">
      <pc:chgData name="中嶋 仁美(NAKAJIMA Hitomi)" userId="S::h.nakajima@soumu.go.jp::dc6e26ac-4a5a-4992-a4ae-550785314024" providerId="AD" clId="Web-{E1BF9A10-E902-0723-6154-6BDD900C4268}" dt="2025-02-07T02:33:21.359" v="580"/>
      <pc:docMkLst>
        <pc:docMk/>
      </pc:docMkLst>
      <pc:sldChg chg="addSp delSp modSp del">
        <pc:chgData name="中嶋 仁美(NAKAJIMA Hitomi)" userId="S::h.nakajima@soumu.go.jp::dc6e26ac-4a5a-4992-a4ae-550785314024" providerId="AD" clId="Web-{E1BF9A10-E902-0723-6154-6BDD900C4268}" dt="2025-02-07T02:33:21.359" v="580"/>
        <pc:sldMkLst>
          <pc:docMk/>
          <pc:sldMk cId="2065007597" sldId="266"/>
        </pc:sldMkLst>
        <pc:spChg chg="add del mod">
          <ac:chgData name="中嶋 仁美(NAKAJIMA Hitomi)" userId="S::h.nakajima@soumu.go.jp::dc6e26ac-4a5a-4992-a4ae-550785314024" providerId="AD" clId="Web-{E1BF9A10-E902-0723-6154-6BDD900C4268}" dt="2025-02-07T02:01:58.008" v="5"/>
          <ac:spMkLst>
            <pc:docMk/>
            <pc:sldMk cId="2065007597" sldId="266"/>
            <ac:spMk id="2" creationId="{97F5E054-4388-C1F9-3B68-8240136E71C2}"/>
          </ac:spMkLst>
        </pc:spChg>
        <pc:spChg chg="add mod">
          <ac:chgData name="中嶋 仁美(NAKAJIMA Hitomi)" userId="S::h.nakajima@soumu.go.jp::dc6e26ac-4a5a-4992-a4ae-550785314024" providerId="AD" clId="Web-{E1BF9A10-E902-0723-6154-6BDD900C4268}" dt="2025-02-07T02:02:22.463" v="12" actId="1076"/>
          <ac:spMkLst>
            <pc:docMk/>
            <pc:sldMk cId="2065007597" sldId="266"/>
            <ac:spMk id="3" creationId="{F9A087F5-293E-45BF-2935-34F539617286}"/>
          </ac:spMkLst>
        </pc:spChg>
        <pc:spChg chg="mod">
          <ac:chgData name="中嶋 仁美(NAKAJIMA Hitomi)" userId="S::h.nakajima@soumu.go.jp::dc6e26ac-4a5a-4992-a4ae-550785314024" providerId="AD" clId="Web-{E1BF9A10-E902-0723-6154-6BDD900C4268}" dt="2025-02-07T02:01:53.367" v="1" actId="1076"/>
          <ac:spMkLst>
            <pc:docMk/>
            <pc:sldMk cId="2065007597" sldId="266"/>
            <ac:spMk id="4" creationId="{0F59BA8F-9637-4C47-813F-21442799198E}"/>
          </ac:spMkLst>
        </pc:spChg>
      </pc:sldChg>
      <pc:sldChg chg="del">
        <pc:chgData name="中嶋 仁美(NAKAJIMA Hitomi)" userId="S::h.nakajima@soumu.go.jp::dc6e26ac-4a5a-4992-a4ae-550785314024" providerId="AD" clId="Web-{E1BF9A10-E902-0723-6154-6BDD900C4268}" dt="2025-02-07T02:22:19.125" v="405"/>
        <pc:sldMkLst>
          <pc:docMk/>
          <pc:sldMk cId="1599565492" sldId="268"/>
        </pc:sldMkLst>
      </pc:sldChg>
      <pc:sldChg chg="addSp delSp modSp ord">
        <pc:chgData name="中嶋 仁美(NAKAJIMA Hitomi)" userId="S::h.nakajima@soumu.go.jp::dc6e26ac-4a5a-4992-a4ae-550785314024" providerId="AD" clId="Web-{E1BF9A10-E902-0723-6154-6BDD900C4268}" dt="2025-02-07T02:33:15.515" v="579" actId="20577"/>
        <pc:sldMkLst>
          <pc:docMk/>
          <pc:sldMk cId="964436831" sldId="269"/>
        </pc:sldMkLst>
        <pc:spChg chg="mod">
          <ac:chgData name="中嶋 仁美(NAKAJIMA Hitomi)" userId="S::h.nakajima@soumu.go.jp::dc6e26ac-4a5a-4992-a4ae-550785314024" providerId="AD" clId="Web-{E1BF9A10-E902-0723-6154-6BDD900C4268}" dt="2025-02-07T02:25:41.420" v="449" actId="1076"/>
          <ac:spMkLst>
            <pc:docMk/>
            <pc:sldMk cId="964436831" sldId="269"/>
            <ac:spMk id="2" creationId="{575FC6E1-71F7-E643-EEAF-054B1AAC0854}"/>
          </ac:spMkLst>
        </pc:spChg>
        <pc:spChg chg="mod">
          <ac:chgData name="中嶋 仁美(NAKAJIMA Hitomi)" userId="S::h.nakajima@soumu.go.jp::dc6e26ac-4a5a-4992-a4ae-550785314024" providerId="AD" clId="Web-{E1BF9A10-E902-0723-6154-6BDD900C4268}" dt="2025-02-07T02:32:59.654" v="574" actId="20577"/>
          <ac:spMkLst>
            <pc:docMk/>
            <pc:sldMk cId="964436831" sldId="269"/>
            <ac:spMk id="3" creationId="{7C47309D-C7D9-FDFD-6CF5-109AE205B3DB}"/>
          </ac:spMkLst>
        </pc:spChg>
        <pc:spChg chg="add del mod">
          <ac:chgData name="中嶋 仁美(NAKAJIMA Hitomi)" userId="S::h.nakajima@soumu.go.jp::dc6e26ac-4a5a-4992-a4ae-550785314024" providerId="AD" clId="Web-{E1BF9A10-E902-0723-6154-6BDD900C4268}" dt="2025-02-07T02:28:46.371" v="501"/>
          <ac:spMkLst>
            <pc:docMk/>
            <pc:sldMk cId="964436831" sldId="269"/>
            <ac:spMk id="4" creationId="{22A38503-EA17-2B72-1E16-A6D79CD542E5}"/>
          </ac:spMkLst>
        </pc:spChg>
        <pc:spChg chg="add mod">
          <ac:chgData name="中嶋 仁美(NAKAJIMA Hitomi)" userId="S::h.nakajima@soumu.go.jp::dc6e26ac-4a5a-4992-a4ae-550785314024" providerId="AD" clId="Web-{E1BF9A10-E902-0723-6154-6BDD900C4268}" dt="2025-02-07T02:25:41.545" v="455" actId="1076"/>
          <ac:spMkLst>
            <pc:docMk/>
            <pc:sldMk cId="964436831" sldId="269"/>
            <ac:spMk id="5" creationId="{0C36CB88-8654-B068-90DC-AFC65364C081}"/>
          </ac:spMkLst>
        </pc:spChg>
        <pc:spChg chg="mod">
          <ac:chgData name="中嶋 仁美(NAKAJIMA Hitomi)" userId="S::h.nakajima@soumu.go.jp::dc6e26ac-4a5a-4992-a4ae-550785314024" providerId="AD" clId="Web-{E1BF9A10-E902-0723-6154-6BDD900C4268}" dt="2025-02-07T02:25:41.451" v="450" actId="1076"/>
          <ac:spMkLst>
            <pc:docMk/>
            <pc:sldMk cId="964436831" sldId="269"/>
            <ac:spMk id="6" creationId="{5A66BFC0-EB74-87A0-175F-E28177E84840}"/>
          </ac:spMkLst>
        </pc:spChg>
        <pc:spChg chg="mod">
          <ac:chgData name="中嶋 仁美(NAKAJIMA Hitomi)" userId="S::h.nakajima@soumu.go.jp::dc6e26ac-4a5a-4992-a4ae-550785314024" providerId="AD" clId="Web-{E1BF9A10-E902-0723-6154-6BDD900C4268}" dt="2025-02-07T02:25:33.763" v="441" actId="1076"/>
          <ac:spMkLst>
            <pc:docMk/>
            <pc:sldMk cId="964436831" sldId="269"/>
            <ac:spMk id="7" creationId="{E07E29CB-3B0C-AEC7-546A-F82F25703993}"/>
          </ac:spMkLst>
        </pc:spChg>
        <pc:spChg chg="add mod">
          <ac:chgData name="中嶋 仁美(NAKAJIMA Hitomi)" userId="S::h.nakajima@soumu.go.jp::dc6e26ac-4a5a-4992-a4ae-550785314024" providerId="AD" clId="Web-{E1BF9A10-E902-0723-6154-6BDD900C4268}" dt="2025-02-07T02:25:33.982" v="448" actId="1076"/>
          <ac:spMkLst>
            <pc:docMk/>
            <pc:sldMk cId="964436831" sldId="269"/>
            <ac:spMk id="8" creationId="{B3FB4436-00E5-CEB3-AF69-8CEB19C205BC}"/>
          </ac:spMkLst>
        </pc:spChg>
        <pc:spChg chg="add mod">
          <ac:chgData name="中嶋 仁美(NAKAJIMA Hitomi)" userId="S::h.nakajima@soumu.go.jp::dc6e26ac-4a5a-4992-a4ae-550785314024" providerId="AD" clId="Web-{E1BF9A10-E902-0723-6154-6BDD900C4268}" dt="2025-02-07T02:33:15.515" v="579" actId="20577"/>
          <ac:spMkLst>
            <pc:docMk/>
            <pc:sldMk cId="964436831" sldId="269"/>
            <ac:spMk id="10" creationId="{F705C67E-2259-E323-D318-27E89A3BDA67}"/>
          </ac:spMkLst>
        </pc:spChg>
        <pc:spChg chg="mod">
          <ac:chgData name="中嶋 仁美(NAKAJIMA Hitomi)" userId="S::h.nakajima@soumu.go.jp::dc6e26ac-4a5a-4992-a4ae-550785314024" providerId="AD" clId="Web-{E1BF9A10-E902-0723-6154-6BDD900C4268}" dt="2025-02-07T02:25:33.779" v="442" actId="1076"/>
          <ac:spMkLst>
            <pc:docMk/>
            <pc:sldMk cId="964436831" sldId="269"/>
            <ac:spMk id="12" creationId="{C94110AC-F113-7128-5EEC-DA6FC193B22A}"/>
          </ac:spMkLst>
        </pc:spChg>
        <pc:spChg chg="add mod">
          <ac:chgData name="中嶋 仁美(NAKAJIMA Hitomi)" userId="S::h.nakajima@soumu.go.jp::dc6e26ac-4a5a-4992-a4ae-550785314024" providerId="AD" clId="Web-{E1BF9A10-E902-0723-6154-6BDD900C4268}" dt="2025-02-07T02:26:35.596" v="465" actId="14100"/>
          <ac:spMkLst>
            <pc:docMk/>
            <pc:sldMk cId="964436831" sldId="269"/>
            <ac:spMk id="13" creationId="{4DF96F36-8494-6BF7-42D9-E73577448224}"/>
          </ac:spMkLst>
        </pc:spChg>
        <pc:spChg chg="del">
          <ac:chgData name="中嶋 仁美(NAKAJIMA Hitomi)" userId="S::h.nakajima@soumu.go.jp::dc6e26ac-4a5a-4992-a4ae-550785314024" providerId="AD" clId="Web-{E1BF9A10-E902-0723-6154-6BDD900C4268}" dt="2025-02-07T02:20:03.600" v="384"/>
          <ac:spMkLst>
            <pc:docMk/>
            <pc:sldMk cId="964436831" sldId="269"/>
            <ac:spMk id="16" creationId="{982E29DF-7B20-3920-1083-8C37A3D54659}"/>
          </ac:spMkLst>
        </pc:spChg>
        <pc:spChg chg="mod">
          <ac:chgData name="中嶋 仁美(NAKAJIMA Hitomi)" userId="S::h.nakajima@soumu.go.jp::dc6e26ac-4a5a-4992-a4ae-550785314024" providerId="AD" clId="Web-{E1BF9A10-E902-0723-6154-6BDD900C4268}" dt="2025-02-07T02:21:45.607" v="399" actId="1076"/>
          <ac:spMkLst>
            <pc:docMk/>
            <pc:sldMk cId="964436831" sldId="269"/>
            <ac:spMk id="17" creationId="{3F3B680A-F056-085C-F6B5-660A04DA25E5}"/>
          </ac:spMkLst>
        </pc:spChg>
        <pc:spChg chg="mod">
          <ac:chgData name="中嶋 仁美(NAKAJIMA Hitomi)" userId="S::h.nakajima@soumu.go.jp::dc6e26ac-4a5a-4992-a4ae-550785314024" providerId="AD" clId="Web-{E1BF9A10-E902-0723-6154-6BDD900C4268}" dt="2025-02-07T02:25:41.467" v="451" actId="1076"/>
          <ac:spMkLst>
            <pc:docMk/>
            <pc:sldMk cId="964436831" sldId="269"/>
            <ac:spMk id="20" creationId="{756C859C-9447-B9D1-C47D-E5D01A66DF31}"/>
          </ac:spMkLst>
        </pc:spChg>
        <pc:spChg chg="mod">
          <ac:chgData name="中嶋 仁美(NAKAJIMA Hitomi)" userId="S::h.nakajima@soumu.go.jp::dc6e26ac-4a5a-4992-a4ae-550785314024" providerId="AD" clId="Web-{E1BF9A10-E902-0723-6154-6BDD900C4268}" dt="2025-02-07T02:25:41.498" v="452" actId="1076"/>
          <ac:spMkLst>
            <pc:docMk/>
            <pc:sldMk cId="964436831" sldId="269"/>
            <ac:spMk id="22" creationId="{E2194A01-9E59-1003-AE8D-D23DD54CC83E}"/>
          </ac:spMkLst>
        </pc:spChg>
        <pc:spChg chg="mod">
          <ac:chgData name="中嶋 仁美(NAKAJIMA Hitomi)" userId="S::h.nakajima@soumu.go.jp::dc6e26ac-4a5a-4992-a4ae-550785314024" providerId="AD" clId="Web-{E1BF9A10-E902-0723-6154-6BDD900C4268}" dt="2025-02-07T02:21:45.638" v="400" actId="1076"/>
          <ac:spMkLst>
            <pc:docMk/>
            <pc:sldMk cId="964436831" sldId="269"/>
            <ac:spMk id="26" creationId="{82F9E01E-CF86-1461-1B83-109890B41609}"/>
          </ac:spMkLst>
        </pc:spChg>
        <pc:spChg chg="mod">
          <ac:chgData name="中嶋 仁美(NAKAJIMA Hitomi)" userId="S::h.nakajima@soumu.go.jp::dc6e26ac-4a5a-4992-a4ae-550785314024" providerId="AD" clId="Web-{E1BF9A10-E902-0723-6154-6BDD900C4268}" dt="2025-02-07T02:25:41.514" v="453" actId="1076"/>
          <ac:spMkLst>
            <pc:docMk/>
            <pc:sldMk cId="964436831" sldId="269"/>
            <ac:spMk id="27" creationId="{756BCB1A-7E9F-97D4-1B5B-ED8A1B08126D}"/>
          </ac:spMkLst>
        </pc:spChg>
        <pc:spChg chg="mod">
          <ac:chgData name="中嶋 仁美(NAKAJIMA Hitomi)" userId="S::h.nakajima@soumu.go.jp::dc6e26ac-4a5a-4992-a4ae-550785314024" providerId="AD" clId="Web-{E1BF9A10-E902-0723-6154-6BDD900C4268}" dt="2025-02-07T02:26:17.032" v="459" actId="1076"/>
          <ac:spMkLst>
            <pc:docMk/>
            <pc:sldMk cId="964436831" sldId="269"/>
            <ac:spMk id="33" creationId="{83395923-D1D3-C5CE-F61B-F0F6BA60CBC1}"/>
          </ac:spMkLst>
        </pc:spChg>
        <pc:spChg chg="mod">
          <ac:chgData name="中嶋 仁美(NAKAJIMA Hitomi)" userId="S::h.nakajima@soumu.go.jp::dc6e26ac-4a5a-4992-a4ae-550785314024" providerId="AD" clId="Web-{E1BF9A10-E902-0723-6154-6BDD900C4268}" dt="2025-02-07T02:26:17.063" v="460" actId="1076"/>
          <ac:spMkLst>
            <pc:docMk/>
            <pc:sldMk cId="964436831" sldId="269"/>
            <ac:spMk id="34" creationId="{10A4FFFB-4F28-2661-4B96-38816A7787B2}"/>
          </ac:spMkLst>
        </pc:spChg>
        <pc:spChg chg="del mod">
          <ac:chgData name="中嶋 仁美(NAKAJIMA Hitomi)" userId="S::h.nakajima@soumu.go.jp::dc6e26ac-4a5a-4992-a4ae-550785314024" providerId="AD" clId="Web-{E1BF9A10-E902-0723-6154-6BDD900C4268}" dt="2025-02-07T02:15:47.238" v="323"/>
          <ac:spMkLst>
            <pc:docMk/>
            <pc:sldMk cId="964436831" sldId="269"/>
            <ac:spMk id="35" creationId="{FDF659C1-7A50-B7DA-07B2-429120B823E7}"/>
          </ac:spMkLst>
        </pc:spChg>
        <pc:spChg chg="mod">
          <ac:chgData name="中嶋 仁美(NAKAJIMA Hitomi)" userId="S::h.nakajima@soumu.go.jp::dc6e26ac-4a5a-4992-a4ae-550785314024" providerId="AD" clId="Web-{E1BF9A10-E902-0723-6154-6BDD900C4268}" dt="2025-02-07T02:21:57.764" v="404" actId="14100"/>
          <ac:spMkLst>
            <pc:docMk/>
            <pc:sldMk cId="964436831" sldId="269"/>
            <ac:spMk id="36" creationId="{0519826D-4325-E0DC-FDD2-E6C67A6E675F}"/>
          </ac:spMkLst>
        </pc:spChg>
      </pc:sldChg>
      <pc:sldChg chg="del">
        <pc:chgData name="中嶋 仁美(NAKAJIMA Hitomi)" userId="S::h.nakajima@soumu.go.jp::dc6e26ac-4a5a-4992-a4ae-550785314024" providerId="AD" clId="Web-{E1BF9A10-E902-0723-6154-6BDD900C4268}" dt="2025-02-07T02:22:19.125" v="406"/>
        <pc:sldMkLst>
          <pc:docMk/>
          <pc:sldMk cId="2582576063" sldId="270"/>
        </pc:sldMkLst>
      </pc:sldChg>
      <pc:sldChg chg="addSp delSp modSp add ord replId">
        <pc:chgData name="中嶋 仁美(NAKAJIMA Hitomi)" userId="S::h.nakajima@soumu.go.jp::dc6e26ac-4a5a-4992-a4ae-550785314024" providerId="AD" clId="Web-{E1BF9A10-E902-0723-6154-6BDD900C4268}" dt="2025-02-07T02:23:36.333" v="422"/>
        <pc:sldMkLst>
          <pc:docMk/>
          <pc:sldMk cId="580529945" sldId="271"/>
        </pc:sldMkLst>
        <pc:spChg chg="add del">
          <ac:chgData name="中嶋 仁美(NAKAJIMA Hitomi)" userId="S::h.nakajima@soumu.go.jp::dc6e26ac-4a5a-4992-a4ae-550785314024" providerId="AD" clId="Web-{E1BF9A10-E902-0723-6154-6BDD900C4268}" dt="2025-02-07T02:02:58.950" v="17"/>
          <ac:spMkLst>
            <pc:docMk/>
            <pc:sldMk cId="580529945" sldId="271"/>
            <ac:spMk id="2" creationId="{7866B14A-2A74-7611-E6BD-04DE7A5905A6}"/>
          </ac:spMkLst>
        </pc:spChg>
        <pc:spChg chg="del">
          <ac:chgData name="中嶋 仁美(NAKAJIMA Hitomi)" userId="S::h.nakajima@soumu.go.jp::dc6e26ac-4a5a-4992-a4ae-550785314024" providerId="AD" clId="Web-{E1BF9A10-E902-0723-6154-6BDD900C4268}" dt="2025-02-07T02:03:36.781" v="33"/>
          <ac:spMkLst>
            <pc:docMk/>
            <pc:sldMk cId="580529945" sldId="271"/>
            <ac:spMk id="3" creationId="{006F4056-519C-5F64-59F3-02F17ED0C186}"/>
          </ac:spMkLst>
        </pc:spChg>
        <pc:spChg chg="add mod">
          <ac:chgData name="中嶋 仁美(NAKAJIMA Hitomi)" userId="S::h.nakajima@soumu.go.jp::dc6e26ac-4a5a-4992-a4ae-550785314024" providerId="AD" clId="Web-{E1BF9A10-E902-0723-6154-6BDD900C4268}" dt="2025-02-07T02:19:35.660" v="383"/>
          <ac:spMkLst>
            <pc:docMk/>
            <pc:sldMk cId="580529945" sldId="271"/>
            <ac:spMk id="5" creationId="{0A0496FE-485A-8989-EFCA-36035346985A}"/>
          </ac:spMkLst>
        </pc:spChg>
        <pc:spChg chg="add mod">
          <ac:chgData name="中嶋 仁美(NAKAJIMA Hitomi)" userId="S::h.nakajima@soumu.go.jp::dc6e26ac-4a5a-4992-a4ae-550785314024" providerId="AD" clId="Web-{E1BF9A10-E902-0723-6154-6BDD900C4268}" dt="2025-02-07T02:23:10.394" v="421" actId="20577"/>
          <ac:spMkLst>
            <pc:docMk/>
            <pc:sldMk cId="580529945" sldId="271"/>
            <ac:spMk id="9" creationId="{A0263F44-32AF-D94A-A251-0D77D0C555B3}"/>
          </ac:spMkLst>
        </pc:spChg>
        <pc:spChg chg="mod">
          <ac:chgData name="中嶋 仁美(NAKAJIMA Hitomi)" userId="S::h.nakajima@soumu.go.jp::dc6e26ac-4a5a-4992-a4ae-550785314024" providerId="AD" clId="Web-{E1BF9A10-E902-0723-6154-6BDD900C4268}" dt="2025-02-07T02:20:03.693" v="386" actId="20577"/>
          <ac:spMkLst>
            <pc:docMk/>
            <pc:sldMk cId="580529945" sldId="271"/>
            <ac:spMk id="16" creationId="{7F4E5458-7BDA-B246-3855-E31879EDDDB3}"/>
          </ac:spMkLst>
        </pc:spChg>
        <pc:spChg chg="mod">
          <ac:chgData name="中嶋 仁美(NAKAJIMA Hitomi)" userId="S::h.nakajima@soumu.go.jp::dc6e26ac-4a5a-4992-a4ae-550785314024" providerId="AD" clId="Web-{E1BF9A10-E902-0723-6154-6BDD900C4268}" dt="2025-02-07T02:03:32.515" v="32" actId="20577"/>
          <ac:spMkLst>
            <pc:docMk/>
            <pc:sldMk cId="580529945" sldId="271"/>
            <ac:spMk id="20" creationId="{C9E7033F-A241-E004-10E2-D4AA1C67A55A}"/>
          </ac:spMkLst>
        </pc:spChg>
        <pc:spChg chg="del">
          <ac:chgData name="中嶋 仁美(NAKAJIMA Hitomi)" userId="S::h.nakajima@soumu.go.jp::dc6e26ac-4a5a-4992-a4ae-550785314024" providerId="AD" clId="Web-{E1BF9A10-E902-0723-6154-6BDD900C4268}" dt="2025-02-07T02:03:38.749" v="34"/>
          <ac:spMkLst>
            <pc:docMk/>
            <pc:sldMk cId="580529945" sldId="271"/>
            <ac:spMk id="27" creationId="{759A6515-8120-11AA-03BD-64124588F28F}"/>
          </ac:spMkLst>
        </pc:spChg>
        <pc:spChg chg="add del">
          <ac:chgData name="中嶋 仁美(NAKAJIMA Hitomi)" userId="S::h.nakajima@soumu.go.jp::dc6e26ac-4a5a-4992-a4ae-550785314024" providerId="AD" clId="Web-{E1BF9A10-E902-0723-6154-6BDD900C4268}" dt="2025-02-07T02:03:07.013" v="20"/>
          <ac:spMkLst>
            <pc:docMk/>
            <pc:sldMk cId="580529945" sldId="271"/>
            <ac:spMk id="33" creationId="{C2D08C66-4DED-FDA9-CA59-E8B7FE329C39}"/>
          </ac:spMkLst>
        </pc:spChg>
        <pc:spChg chg="add del mod">
          <ac:chgData name="中嶋 仁美(NAKAJIMA Hitomi)" userId="S::h.nakajima@soumu.go.jp::dc6e26ac-4a5a-4992-a4ae-550785314024" providerId="AD" clId="Web-{E1BF9A10-E902-0723-6154-6BDD900C4268}" dt="2025-02-07T02:03:17.701" v="26" actId="20577"/>
          <ac:spMkLst>
            <pc:docMk/>
            <pc:sldMk cId="580529945" sldId="271"/>
            <ac:spMk id="34" creationId="{BB76A3C9-DFD9-03F1-ACC1-25D8DDC4C121}"/>
          </ac:spMkLst>
        </pc:spChg>
        <pc:spChg chg="del">
          <ac:chgData name="中嶋 仁美(NAKAJIMA Hitomi)" userId="S::h.nakajima@soumu.go.jp::dc6e26ac-4a5a-4992-a4ae-550785314024" providerId="AD" clId="Web-{E1BF9A10-E902-0723-6154-6BDD900C4268}" dt="2025-02-07T02:03:41" v="35"/>
          <ac:spMkLst>
            <pc:docMk/>
            <pc:sldMk cId="580529945" sldId="271"/>
            <ac:spMk id="35" creationId="{CAF6D9A0-1E16-6561-9F28-3AA53DE5A22C}"/>
          </ac:spMkLst>
        </pc:spChg>
        <pc:spChg chg="del">
          <ac:chgData name="中嶋 仁美(NAKAJIMA Hitomi)" userId="S::h.nakajima@soumu.go.jp::dc6e26ac-4a5a-4992-a4ae-550785314024" providerId="AD" clId="Web-{E1BF9A10-E902-0723-6154-6BDD900C4268}" dt="2025-02-07T02:03:44.531" v="36"/>
          <ac:spMkLst>
            <pc:docMk/>
            <pc:sldMk cId="580529945" sldId="271"/>
            <ac:spMk id="36" creationId="{BFFC3845-D247-A08C-338F-1976C28E2D75}"/>
          </ac:spMkLst>
        </pc:spChg>
      </pc:sldChg>
    </pc:docChg>
  </pc:docChgLst>
  <pc:docChgLst>
    <pc:chgData name="中嶋 仁美(NAKAJIMA Hitomi)" userId="dc6e26ac-4a5a-4992-a4ae-550785314024" providerId="ADAL" clId="{AF508432-033D-42F0-B9B0-490687198336}"/>
    <pc:docChg chg="custSel addSld delSld modSld sldOrd">
      <pc:chgData name="中嶋 仁美(NAKAJIMA Hitomi)" userId="dc6e26ac-4a5a-4992-a4ae-550785314024" providerId="ADAL" clId="{AF508432-033D-42F0-B9B0-490687198336}" dt="2025-03-24T02:15:48.270" v="3019" actId="2696"/>
      <pc:docMkLst>
        <pc:docMk/>
      </pc:docMkLst>
      <pc:sldChg chg="addSp delSp modSp mod">
        <pc:chgData name="中嶋 仁美(NAKAJIMA Hitomi)" userId="dc6e26ac-4a5a-4992-a4ae-550785314024" providerId="ADAL" clId="{AF508432-033D-42F0-B9B0-490687198336}" dt="2025-03-24T02:14:10.142" v="2939"/>
        <pc:sldMkLst>
          <pc:docMk/>
          <pc:sldMk cId="580529945" sldId="271"/>
        </pc:sldMkLst>
        <pc:spChg chg="add mod">
          <ac:chgData name="中嶋 仁美(NAKAJIMA Hitomi)" userId="dc6e26ac-4a5a-4992-a4ae-550785314024" providerId="ADAL" clId="{AF508432-033D-42F0-B9B0-490687198336}" dt="2025-03-24T01:23:53.652" v="2621" actId="1076"/>
          <ac:spMkLst>
            <pc:docMk/>
            <pc:sldMk cId="580529945" sldId="271"/>
            <ac:spMk id="2" creationId="{2AD5DB90-8785-840E-478F-1B2D4C5DBFFE}"/>
          </ac:spMkLst>
        </pc:spChg>
        <pc:spChg chg="del">
          <ac:chgData name="中嶋 仁美(NAKAJIMA Hitomi)" userId="dc6e26ac-4a5a-4992-a4ae-550785314024" providerId="ADAL" clId="{AF508432-033D-42F0-B9B0-490687198336}" dt="2025-03-21T06:37:04.252" v="23" actId="478"/>
          <ac:spMkLst>
            <pc:docMk/>
            <pc:sldMk cId="580529945" sldId="271"/>
            <ac:spMk id="2" creationId="{7866B14A-2A74-7611-E6BD-04DE7A5905A6}"/>
          </ac:spMkLst>
        </pc:spChg>
        <pc:spChg chg="add mod">
          <ac:chgData name="中嶋 仁美(NAKAJIMA Hitomi)" userId="dc6e26ac-4a5a-4992-a4ae-550785314024" providerId="ADAL" clId="{AF508432-033D-42F0-B9B0-490687198336}" dt="2025-03-24T01:23:47.223" v="2619" actId="14100"/>
          <ac:spMkLst>
            <pc:docMk/>
            <pc:sldMk cId="580529945" sldId="271"/>
            <ac:spMk id="3" creationId="{816F89AC-E70A-49CC-0FA7-89BAC79521BF}"/>
          </ac:spMkLst>
        </pc:spChg>
        <pc:spChg chg="add mod">
          <ac:chgData name="中嶋 仁美(NAKAJIMA Hitomi)" userId="dc6e26ac-4a5a-4992-a4ae-550785314024" providerId="ADAL" clId="{AF508432-033D-42F0-B9B0-490687198336}" dt="2025-03-21T07:09:24.814" v="1694" actId="1035"/>
          <ac:spMkLst>
            <pc:docMk/>
            <pc:sldMk cId="580529945" sldId="271"/>
            <ac:spMk id="4" creationId="{0E973139-C53C-0CC3-FB93-6FE72D826654}"/>
          </ac:spMkLst>
        </pc:spChg>
        <pc:spChg chg="add mod">
          <ac:chgData name="中嶋 仁美(NAKAJIMA Hitomi)" userId="dc6e26ac-4a5a-4992-a4ae-550785314024" providerId="ADAL" clId="{AF508432-033D-42F0-B9B0-490687198336}" dt="2025-03-24T02:14:10.142" v="2939"/>
          <ac:spMkLst>
            <pc:docMk/>
            <pc:sldMk cId="580529945" sldId="271"/>
            <ac:spMk id="5" creationId="{64484015-7300-DAF0-9B28-BE2A12138B7A}"/>
          </ac:spMkLst>
        </pc:spChg>
        <pc:spChg chg="mod">
          <ac:chgData name="中嶋 仁美(NAKAJIMA Hitomi)" userId="dc6e26ac-4a5a-4992-a4ae-550785314024" providerId="ADAL" clId="{AF508432-033D-42F0-B9B0-490687198336}" dt="2025-03-24T01:23:47.223" v="2619" actId="14100"/>
          <ac:spMkLst>
            <pc:docMk/>
            <pc:sldMk cId="580529945" sldId="271"/>
            <ac:spMk id="6" creationId="{B99240F2-64A7-703B-6C99-8329B35B0452}"/>
          </ac:spMkLst>
        </pc:spChg>
        <pc:spChg chg="mod">
          <ac:chgData name="中嶋 仁美(NAKAJIMA Hitomi)" userId="dc6e26ac-4a5a-4992-a4ae-550785314024" providerId="ADAL" clId="{AF508432-033D-42F0-B9B0-490687198336}" dt="2025-03-24T01:24:01.835" v="2650" actId="1036"/>
          <ac:spMkLst>
            <pc:docMk/>
            <pc:sldMk cId="580529945" sldId="271"/>
            <ac:spMk id="7" creationId="{B10C69B2-83A2-89EF-9764-1D0D852E454B}"/>
          </ac:spMkLst>
        </pc:spChg>
        <pc:spChg chg="mod">
          <ac:chgData name="中嶋 仁美(NAKAJIMA Hitomi)" userId="dc6e26ac-4a5a-4992-a4ae-550785314024" providerId="ADAL" clId="{AF508432-033D-42F0-B9B0-490687198336}" dt="2025-03-24T01:24:01.835" v="2650" actId="1036"/>
          <ac:spMkLst>
            <pc:docMk/>
            <pc:sldMk cId="580529945" sldId="271"/>
            <ac:spMk id="12" creationId="{A347614C-FCD7-36C7-7BCC-337F48F27CB7}"/>
          </ac:spMkLst>
        </pc:spChg>
        <pc:spChg chg="mod">
          <ac:chgData name="中嶋 仁美(NAKAJIMA Hitomi)" userId="dc6e26ac-4a5a-4992-a4ae-550785314024" providerId="ADAL" clId="{AF508432-033D-42F0-B9B0-490687198336}" dt="2025-03-24T01:24:01.835" v="2650" actId="1036"/>
          <ac:spMkLst>
            <pc:docMk/>
            <pc:sldMk cId="580529945" sldId="271"/>
            <ac:spMk id="17" creationId="{413A5B0D-A967-81C4-1186-BB440FEB8CB1}"/>
          </ac:spMkLst>
        </pc:spChg>
        <pc:spChg chg="del">
          <ac:chgData name="中嶋 仁美(NAKAJIMA Hitomi)" userId="dc6e26ac-4a5a-4992-a4ae-550785314024" providerId="ADAL" clId="{AF508432-033D-42F0-B9B0-490687198336}" dt="2025-03-21T06:37:04.252" v="23" actId="478"/>
          <ac:spMkLst>
            <pc:docMk/>
            <pc:sldMk cId="580529945" sldId="271"/>
            <ac:spMk id="20" creationId="{C9E7033F-A241-E004-10E2-D4AA1C67A55A}"/>
          </ac:spMkLst>
        </pc:spChg>
        <pc:spChg chg="mod">
          <ac:chgData name="中嶋 仁美(NAKAJIMA Hitomi)" userId="dc6e26ac-4a5a-4992-a4ae-550785314024" providerId="ADAL" clId="{AF508432-033D-42F0-B9B0-490687198336}" dt="2025-03-21T06:37:14.964" v="70" actId="1035"/>
          <ac:spMkLst>
            <pc:docMk/>
            <pc:sldMk cId="580529945" sldId="271"/>
            <ac:spMk id="22" creationId="{75F2CC5A-DCE4-6CDB-437D-42B46EBF2FD1}"/>
          </ac:spMkLst>
        </pc:spChg>
        <pc:spChg chg="mod">
          <ac:chgData name="中嶋 仁美(NAKAJIMA Hitomi)" userId="dc6e26ac-4a5a-4992-a4ae-550785314024" providerId="ADAL" clId="{AF508432-033D-42F0-B9B0-490687198336}" dt="2025-03-24T01:24:01.835" v="2650" actId="1036"/>
          <ac:spMkLst>
            <pc:docMk/>
            <pc:sldMk cId="580529945" sldId="271"/>
            <ac:spMk id="26" creationId="{CC2A3C59-1723-5752-4CE8-0F7DF28E2F9C}"/>
          </ac:spMkLst>
        </pc:spChg>
        <pc:spChg chg="mod">
          <ac:chgData name="中嶋 仁美(NAKAJIMA Hitomi)" userId="dc6e26ac-4a5a-4992-a4ae-550785314024" providerId="ADAL" clId="{AF508432-033D-42F0-B9B0-490687198336}" dt="2025-03-21T06:36:48.843" v="21" actId="20577"/>
          <ac:spMkLst>
            <pc:docMk/>
            <pc:sldMk cId="580529945" sldId="271"/>
            <ac:spMk id="34" creationId="{BB76A3C9-DFD9-03F1-ACC1-25D8DDC4C121}"/>
          </ac:spMkLst>
        </pc:spChg>
      </pc:sldChg>
      <pc:sldChg chg="del">
        <pc:chgData name="中嶋 仁美(NAKAJIMA Hitomi)" userId="dc6e26ac-4a5a-4992-a4ae-550785314024" providerId="ADAL" clId="{AF508432-033D-42F0-B9B0-490687198336}" dt="2025-03-24T02:15:48.270" v="3019" actId="2696"/>
        <pc:sldMkLst>
          <pc:docMk/>
          <pc:sldMk cId="3421632887" sldId="275"/>
        </pc:sldMkLst>
      </pc:sldChg>
      <pc:sldChg chg="add del">
        <pc:chgData name="中嶋 仁美(NAKAJIMA Hitomi)" userId="dc6e26ac-4a5a-4992-a4ae-550785314024" providerId="ADAL" clId="{AF508432-033D-42F0-B9B0-490687198336}" dt="2025-03-24T02:14:26.535" v="2942" actId="2696"/>
        <pc:sldMkLst>
          <pc:docMk/>
          <pc:sldMk cId="627704096" sldId="276"/>
        </pc:sldMkLst>
      </pc:sldChg>
      <pc:sldChg chg="addSp delSp modSp new del mod">
        <pc:chgData name="中嶋 仁美(NAKAJIMA Hitomi)" userId="dc6e26ac-4a5a-4992-a4ae-550785314024" providerId="ADAL" clId="{AF508432-033D-42F0-B9B0-490687198336}" dt="2025-03-24T02:14:16.846" v="2940" actId="2696"/>
        <pc:sldMkLst>
          <pc:docMk/>
          <pc:sldMk cId="1468788626" sldId="277"/>
        </pc:sldMkLst>
        <pc:spChg chg="del">
          <ac:chgData name="中嶋 仁美(NAKAJIMA Hitomi)" userId="dc6e26ac-4a5a-4992-a4ae-550785314024" providerId="ADAL" clId="{AF508432-033D-42F0-B9B0-490687198336}" dt="2025-03-21T06:45:09.193" v="183" actId="478"/>
          <ac:spMkLst>
            <pc:docMk/>
            <pc:sldMk cId="1468788626" sldId="277"/>
            <ac:spMk id="2" creationId="{2AB52D88-4639-3A22-89F4-F3B1F0CFBBE8}"/>
          </ac:spMkLst>
        </pc:spChg>
        <pc:spChg chg="del">
          <ac:chgData name="中嶋 仁美(NAKAJIMA Hitomi)" userId="dc6e26ac-4a5a-4992-a4ae-550785314024" providerId="ADAL" clId="{AF508432-033D-42F0-B9B0-490687198336}" dt="2025-03-21T06:45:09.193" v="183" actId="478"/>
          <ac:spMkLst>
            <pc:docMk/>
            <pc:sldMk cId="1468788626" sldId="277"/>
            <ac:spMk id="3" creationId="{58DD141B-8929-6310-04F4-6D046F41AC41}"/>
          </ac:spMkLst>
        </pc:spChg>
        <pc:spChg chg="add mod">
          <ac:chgData name="中嶋 仁美(NAKAJIMA Hitomi)" userId="dc6e26ac-4a5a-4992-a4ae-550785314024" providerId="ADAL" clId="{AF508432-033D-42F0-B9B0-490687198336}" dt="2025-03-21T06:56:26.215" v="689" actId="20577"/>
          <ac:spMkLst>
            <pc:docMk/>
            <pc:sldMk cId="1468788626" sldId="277"/>
            <ac:spMk id="5" creationId="{68CAF161-D976-8D42-AA92-C20F2DF0E78B}"/>
          </ac:spMkLst>
        </pc:spChg>
        <pc:graphicFrameChg chg="add mod modGraphic">
          <ac:chgData name="中嶋 仁美(NAKAJIMA Hitomi)" userId="dc6e26ac-4a5a-4992-a4ae-550785314024" providerId="ADAL" clId="{AF508432-033D-42F0-B9B0-490687198336}" dt="2025-03-21T06:58:04.768" v="808" actId="122"/>
          <ac:graphicFrameMkLst>
            <pc:docMk/>
            <pc:sldMk cId="1468788626" sldId="277"/>
            <ac:graphicFrameMk id="4" creationId="{09E865BB-61D9-0F5A-B686-1708727EC349}"/>
          </ac:graphicFrameMkLst>
        </pc:graphicFrameChg>
      </pc:sldChg>
      <pc:sldChg chg="modSp add del mod">
        <pc:chgData name="中嶋 仁美(NAKAJIMA Hitomi)" userId="dc6e26ac-4a5a-4992-a4ae-550785314024" providerId="ADAL" clId="{AF508432-033D-42F0-B9B0-490687198336}" dt="2025-03-24T02:14:20.062" v="2941" actId="2696"/>
        <pc:sldMkLst>
          <pc:docMk/>
          <pc:sldMk cId="1384476686" sldId="278"/>
        </pc:sldMkLst>
        <pc:spChg chg="mod">
          <ac:chgData name="中嶋 仁美(NAKAJIMA Hitomi)" userId="dc6e26ac-4a5a-4992-a4ae-550785314024" providerId="ADAL" clId="{AF508432-033D-42F0-B9B0-490687198336}" dt="2025-03-21T07:09:56.673" v="1706" actId="20577"/>
          <ac:spMkLst>
            <pc:docMk/>
            <pc:sldMk cId="1384476686" sldId="278"/>
            <ac:spMk id="5" creationId="{68CAF161-D976-8D42-AA92-C20F2DF0E78B}"/>
          </ac:spMkLst>
        </pc:spChg>
        <pc:graphicFrameChg chg="mod modGraphic">
          <ac:chgData name="中嶋 仁美(NAKAJIMA Hitomi)" userId="dc6e26ac-4a5a-4992-a4ae-550785314024" providerId="ADAL" clId="{AF508432-033D-42F0-B9B0-490687198336}" dt="2025-03-21T07:07:26.659" v="1576" actId="113"/>
          <ac:graphicFrameMkLst>
            <pc:docMk/>
            <pc:sldMk cId="1384476686" sldId="278"/>
            <ac:graphicFrameMk id="4" creationId="{09E865BB-61D9-0F5A-B686-1708727EC349}"/>
          </ac:graphicFrameMkLst>
        </pc:graphicFrameChg>
      </pc:sldChg>
      <pc:sldChg chg="addSp delSp modSp add mod">
        <pc:chgData name="中嶋 仁美(NAKAJIMA Hitomi)" userId="dc6e26ac-4a5a-4992-a4ae-550785314024" providerId="ADAL" clId="{AF508432-033D-42F0-B9B0-490687198336}" dt="2025-03-24T02:13:47.501" v="2937" actId="6549"/>
        <pc:sldMkLst>
          <pc:docMk/>
          <pc:sldMk cId="3668208538" sldId="279"/>
        </pc:sldMkLst>
        <pc:spChg chg="mod">
          <ac:chgData name="中嶋 仁美(NAKAJIMA Hitomi)" userId="dc6e26ac-4a5a-4992-a4ae-550785314024" providerId="ADAL" clId="{AF508432-033D-42F0-B9B0-490687198336}" dt="2025-03-24T01:05:40.953" v="1710" actId="20577"/>
          <ac:spMkLst>
            <pc:docMk/>
            <pc:sldMk cId="3668208538" sldId="279"/>
            <ac:spMk id="3" creationId="{816F89AC-E70A-49CC-0FA7-89BAC79521BF}"/>
          </ac:spMkLst>
        </pc:spChg>
        <pc:spChg chg="mod">
          <ac:chgData name="中嶋 仁美(NAKAJIMA Hitomi)" userId="dc6e26ac-4a5a-4992-a4ae-550785314024" providerId="ADAL" clId="{AF508432-033D-42F0-B9B0-490687198336}" dt="2025-03-24T01:05:34.416" v="1708" actId="14100"/>
          <ac:spMkLst>
            <pc:docMk/>
            <pc:sldMk cId="3668208538" sldId="279"/>
            <ac:spMk id="6" creationId="{B99240F2-64A7-703B-6C99-8329B35B0452}"/>
          </ac:spMkLst>
        </pc:spChg>
        <pc:spChg chg="mod">
          <ac:chgData name="中嶋 仁美(NAKAJIMA Hitomi)" userId="dc6e26ac-4a5a-4992-a4ae-550785314024" providerId="ADAL" clId="{AF508432-033D-42F0-B9B0-490687198336}" dt="2025-03-24T01:05:34.416" v="1708" actId="14100"/>
          <ac:spMkLst>
            <pc:docMk/>
            <pc:sldMk cId="3668208538" sldId="279"/>
            <ac:spMk id="7" creationId="{B10C69B2-83A2-89EF-9764-1D0D852E454B}"/>
          </ac:spMkLst>
        </pc:spChg>
        <pc:spChg chg="add mod">
          <ac:chgData name="中嶋 仁美(NAKAJIMA Hitomi)" userId="dc6e26ac-4a5a-4992-a4ae-550785314024" providerId="ADAL" clId="{AF508432-033D-42F0-B9B0-490687198336}" dt="2025-03-24T02:13:43.550" v="2936" actId="20577"/>
          <ac:spMkLst>
            <pc:docMk/>
            <pc:sldMk cId="3668208538" sldId="279"/>
            <ac:spMk id="8" creationId="{0F1421FF-B4D1-422F-723E-8C4F28F14995}"/>
          </ac:spMkLst>
        </pc:spChg>
        <pc:spChg chg="mod">
          <ac:chgData name="中嶋 仁美(NAKAJIMA Hitomi)" userId="dc6e26ac-4a5a-4992-a4ae-550785314024" providerId="ADAL" clId="{AF508432-033D-42F0-B9B0-490687198336}" dt="2025-03-24T01:05:34.416" v="1708" actId="14100"/>
          <ac:spMkLst>
            <pc:docMk/>
            <pc:sldMk cId="3668208538" sldId="279"/>
            <ac:spMk id="17" creationId="{413A5B0D-A967-81C4-1186-BB440FEB8CB1}"/>
          </ac:spMkLst>
        </pc:spChg>
        <pc:graphicFrameChg chg="add del mod modGraphic">
          <ac:chgData name="中嶋 仁美(NAKAJIMA Hitomi)" userId="dc6e26ac-4a5a-4992-a4ae-550785314024" providerId="ADAL" clId="{AF508432-033D-42F0-B9B0-490687198336}" dt="2025-03-24T02:12:58.154" v="2889" actId="478"/>
          <ac:graphicFrameMkLst>
            <pc:docMk/>
            <pc:sldMk cId="3668208538" sldId="279"/>
            <ac:graphicFrameMk id="2" creationId="{8DEDFBFB-8FBA-21A8-7756-EF1596AFB3B0}"/>
          </ac:graphicFrameMkLst>
        </pc:graphicFrameChg>
        <pc:graphicFrameChg chg="add mod modGraphic">
          <ac:chgData name="中嶋 仁美(NAKAJIMA Hitomi)" userId="dc6e26ac-4a5a-4992-a4ae-550785314024" providerId="ADAL" clId="{AF508432-033D-42F0-B9B0-490687198336}" dt="2025-03-24T02:13:47.501" v="2937" actId="6549"/>
          <ac:graphicFrameMkLst>
            <pc:docMk/>
            <pc:sldMk cId="3668208538" sldId="279"/>
            <ac:graphicFrameMk id="5" creationId="{89FF93F3-E139-89EB-4815-4FA71193FFB1}"/>
          </ac:graphicFrameMkLst>
        </pc:graphicFrameChg>
      </pc:sldChg>
      <pc:sldChg chg="addSp delSp modSp add mod ord">
        <pc:chgData name="中嶋 仁美(NAKAJIMA Hitomi)" userId="dc6e26ac-4a5a-4992-a4ae-550785314024" providerId="ADAL" clId="{AF508432-033D-42F0-B9B0-490687198336}" dt="2025-03-24T02:15:34.546" v="3018" actId="1036"/>
        <pc:sldMkLst>
          <pc:docMk/>
          <pc:sldMk cId="1724539296" sldId="280"/>
        </pc:sldMkLst>
        <pc:spChg chg="mod">
          <ac:chgData name="中嶋 仁美(NAKAJIMA Hitomi)" userId="dc6e26ac-4a5a-4992-a4ae-550785314024" providerId="ADAL" clId="{AF508432-033D-42F0-B9B0-490687198336}" dt="2025-03-24T02:15:34.546" v="3018" actId="1036"/>
          <ac:spMkLst>
            <pc:docMk/>
            <pc:sldMk cId="1724539296" sldId="280"/>
            <ac:spMk id="4" creationId="{0E973139-C53C-0CC3-FB93-6FE72D826654}"/>
          </ac:spMkLst>
        </pc:spChg>
        <pc:spChg chg="add mod">
          <ac:chgData name="中嶋 仁美(NAKAJIMA Hitomi)" userId="dc6e26ac-4a5a-4992-a4ae-550785314024" providerId="ADAL" clId="{AF508432-033D-42F0-B9B0-490687198336}" dt="2025-03-24T02:13:32.414" v="2917" actId="13822"/>
          <ac:spMkLst>
            <pc:docMk/>
            <pc:sldMk cId="1724539296" sldId="280"/>
            <ac:spMk id="5" creationId="{D3CF112D-D9FD-F33F-2AE5-F7A59612C259}"/>
          </ac:spMkLst>
        </pc:spChg>
        <pc:spChg chg="mod">
          <ac:chgData name="中嶋 仁美(NAKAJIMA Hitomi)" userId="dc6e26ac-4a5a-4992-a4ae-550785314024" providerId="ADAL" clId="{AF508432-033D-42F0-B9B0-490687198336}" dt="2025-03-24T01:11:36.211" v="2285" actId="20577"/>
          <ac:spMkLst>
            <pc:docMk/>
            <pc:sldMk cId="1724539296" sldId="280"/>
            <ac:spMk id="12" creationId="{A347614C-FCD7-36C7-7BCC-337F48F27CB7}"/>
          </ac:spMkLst>
        </pc:spChg>
        <pc:spChg chg="mod">
          <ac:chgData name="中嶋 仁美(NAKAJIMA Hitomi)" userId="dc6e26ac-4a5a-4992-a4ae-550785314024" providerId="ADAL" clId="{AF508432-033D-42F0-B9B0-490687198336}" dt="2025-03-24T01:10:35.849" v="2085" actId="207"/>
          <ac:spMkLst>
            <pc:docMk/>
            <pc:sldMk cId="1724539296" sldId="280"/>
            <ac:spMk id="22" creationId="{75F2CC5A-DCE4-6CDB-437D-42B46EBF2FD1}"/>
          </ac:spMkLst>
        </pc:spChg>
        <pc:spChg chg="mod">
          <ac:chgData name="中嶋 仁美(NAKAJIMA Hitomi)" userId="dc6e26ac-4a5a-4992-a4ae-550785314024" providerId="ADAL" clId="{AF508432-033D-42F0-B9B0-490687198336}" dt="2025-03-24T01:12:19.436" v="2462" actId="20577"/>
          <ac:spMkLst>
            <pc:docMk/>
            <pc:sldMk cId="1724539296" sldId="280"/>
            <ac:spMk id="26" creationId="{CC2A3C59-1723-5752-4CE8-0F7DF28E2F9C}"/>
          </ac:spMkLst>
        </pc:spChg>
        <pc:spChg chg="mod">
          <ac:chgData name="中嶋 仁美(NAKAJIMA Hitomi)" userId="dc6e26ac-4a5a-4992-a4ae-550785314024" providerId="ADAL" clId="{AF508432-033D-42F0-B9B0-490687198336}" dt="2025-03-24T01:08:20.415" v="1780" actId="20577"/>
          <ac:spMkLst>
            <pc:docMk/>
            <pc:sldMk cId="1724539296" sldId="280"/>
            <ac:spMk id="34" creationId="{BB76A3C9-DFD9-03F1-ACC1-25D8DDC4C121}"/>
          </ac:spMkLst>
        </pc:spChg>
        <pc:graphicFrameChg chg="mod modGraphic">
          <ac:chgData name="中嶋 仁美(NAKAJIMA Hitomi)" userId="dc6e26ac-4a5a-4992-a4ae-550785314024" providerId="ADAL" clId="{AF508432-033D-42F0-B9B0-490687198336}" dt="2025-03-24T02:12:22.626" v="2888" actId="113"/>
          <ac:graphicFrameMkLst>
            <pc:docMk/>
            <pc:sldMk cId="1724539296" sldId="280"/>
            <ac:graphicFrameMk id="2" creationId="{8DEDFBFB-8FBA-21A8-7756-EF1596AFB3B0}"/>
          </ac:graphicFrameMkLst>
        </pc:graphicFrameChg>
        <pc:picChg chg="add del">
          <ac:chgData name="中嶋 仁美(NAKAJIMA Hitomi)" userId="dc6e26ac-4a5a-4992-a4ae-550785314024" providerId="ADAL" clId="{AF508432-033D-42F0-B9B0-490687198336}" dt="2025-03-24T01:08:24.169" v="1781" actId="478"/>
          <ac:picMkLst>
            <pc:docMk/>
            <pc:sldMk cId="1724539296" sldId="280"/>
            <ac:picMk id="5" creationId="{C7F369EB-A99C-6319-E0EF-607F49CA474C}"/>
          </ac:picMkLst>
        </pc:picChg>
      </pc:sldChg>
      <pc:sldChg chg="addSp modSp add mod ord">
        <pc:chgData name="中嶋 仁美(NAKAJIMA Hitomi)" userId="dc6e26ac-4a5a-4992-a4ae-550785314024" providerId="ADAL" clId="{AF508432-033D-42F0-B9B0-490687198336}" dt="2025-03-24T02:13:59.079" v="2938"/>
        <pc:sldMkLst>
          <pc:docMk/>
          <pc:sldMk cId="864559262" sldId="281"/>
        </pc:sldMkLst>
        <pc:spChg chg="mod">
          <ac:chgData name="中嶋 仁美(NAKAJIMA Hitomi)" userId="dc6e26ac-4a5a-4992-a4ae-550785314024" providerId="ADAL" clId="{AF508432-033D-42F0-B9B0-490687198336}" dt="2025-03-24T01:22:25.613" v="2610" actId="1036"/>
          <ac:spMkLst>
            <pc:docMk/>
            <pc:sldMk cId="864559262" sldId="281"/>
            <ac:spMk id="3" creationId="{816F89AC-E70A-49CC-0FA7-89BAC79521BF}"/>
          </ac:spMkLst>
        </pc:spChg>
        <pc:spChg chg="mod">
          <ac:chgData name="中嶋 仁美(NAKAJIMA Hitomi)" userId="dc6e26ac-4a5a-4992-a4ae-550785314024" providerId="ADAL" clId="{AF508432-033D-42F0-B9B0-490687198336}" dt="2025-03-24T01:22:25.613" v="2610" actId="1036"/>
          <ac:spMkLst>
            <pc:docMk/>
            <pc:sldMk cId="864559262" sldId="281"/>
            <ac:spMk id="4" creationId="{0E973139-C53C-0CC3-FB93-6FE72D826654}"/>
          </ac:spMkLst>
        </pc:spChg>
        <pc:spChg chg="add mod">
          <ac:chgData name="中嶋 仁美(NAKAJIMA Hitomi)" userId="dc6e26ac-4a5a-4992-a4ae-550785314024" providerId="ADAL" clId="{AF508432-033D-42F0-B9B0-490687198336}" dt="2025-03-24T01:22:39.934" v="2612" actId="1076"/>
          <ac:spMkLst>
            <pc:docMk/>
            <pc:sldMk cId="864559262" sldId="281"/>
            <ac:spMk id="5" creationId="{AD00248F-C68E-E155-F62D-CBC116DCC539}"/>
          </ac:spMkLst>
        </pc:spChg>
        <pc:spChg chg="mod">
          <ac:chgData name="中嶋 仁美(NAKAJIMA Hitomi)" userId="dc6e26ac-4a5a-4992-a4ae-550785314024" providerId="ADAL" clId="{AF508432-033D-42F0-B9B0-490687198336}" dt="2025-03-24T01:15:14.960" v="2524" actId="14100"/>
          <ac:spMkLst>
            <pc:docMk/>
            <pc:sldMk cId="864559262" sldId="281"/>
            <ac:spMk id="6" creationId="{B99240F2-64A7-703B-6C99-8329B35B0452}"/>
          </ac:spMkLst>
        </pc:spChg>
        <pc:spChg chg="mod">
          <ac:chgData name="中嶋 仁美(NAKAJIMA Hitomi)" userId="dc6e26ac-4a5a-4992-a4ae-550785314024" providerId="ADAL" clId="{AF508432-033D-42F0-B9B0-490687198336}" dt="2025-03-24T01:22:25.613" v="2610" actId="1036"/>
          <ac:spMkLst>
            <pc:docMk/>
            <pc:sldMk cId="864559262" sldId="281"/>
            <ac:spMk id="7" creationId="{B10C69B2-83A2-89EF-9764-1D0D852E454B}"/>
          </ac:spMkLst>
        </pc:spChg>
        <pc:spChg chg="add mod">
          <ac:chgData name="中嶋 仁美(NAKAJIMA Hitomi)" userId="dc6e26ac-4a5a-4992-a4ae-550785314024" providerId="ADAL" clId="{AF508432-033D-42F0-B9B0-490687198336}" dt="2025-03-24T02:13:59.079" v="2938"/>
          <ac:spMkLst>
            <pc:docMk/>
            <pc:sldMk cId="864559262" sldId="281"/>
            <ac:spMk id="8" creationId="{CCA470D7-7FBE-B3E7-E105-00BCED786ADC}"/>
          </ac:spMkLst>
        </pc:spChg>
        <pc:spChg chg="mod">
          <ac:chgData name="中嶋 仁美(NAKAJIMA Hitomi)" userId="dc6e26ac-4a5a-4992-a4ae-550785314024" providerId="ADAL" clId="{AF508432-033D-42F0-B9B0-490687198336}" dt="2025-03-24T01:22:25.613" v="2610" actId="1036"/>
          <ac:spMkLst>
            <pc:docMk/>
            <pc:sldMk cId="864559262" sldId="281"/>
            <ac:spMk id="12" creationId="{A347614C-FCD7-36C7-7BCC-337F48F27CB7}"/>
          </ac:spMkLst>
        </pc:spChg>
        <pc:spChg chg="mod">
          <ac:chgData name="中嶋 仁美(NAKAJIMA Hitomi)" userId="dc6e26ac-4a5a-4992-a4ae-550785314024" providerId="ADAL" clId="{AF508432-033D-42F0-B9B0-490687198336}" dt="2025-03-24T01:22:25.613" v="2610" actId="1036"/>
          <ac:spMkLst>
            <pc:docMk/>
            <pc:sldMk cId="864559262" sldId="281"/>
            <ac:spMk id="17" creationId="{413A5B0D-A967-81C4-1186-BB440FEB8CB1}"/>
          </ac:spMkLst>
        </pc:spChg>
        <pc:spChg chg="mod">
          <ac:chgData name="中嶋 仁美(NAKAJIMA Hitomi)" userId="dc6e26ac-4a5a-4992-a4ae-550785314024" providerId="ADAL" clId="{AF508432-033D-42F0-B9B0-490687198336}" dt="2025-03-24T01:15:14.960" v="2524" actId="14100"/>
          <ac:spMkLst>
            <pc:docMk/>
            <pc:sldMk cId="864559262" sldId="281"/>
            <ac:spMk id="22" creationId="{75F2CC5A-DCE4-6CDB-437D-42B46EBF2FD1}"/>
          </ac:spMkLst>
        </pc:spChg>
        <pc:spChg chg="mod">
          <ac:chgData name="中嶋 仁美(NAKAJIMA Hitomi)" userId="dc6e26ac-4a5a-4992-a4ae-550785314024" providerId="ADAL" clId="{AF508432-033D-42F0-B9B0-490687198336}" dt="2025-03-24T01:22:25.613" v="2610" actId="1036"/>
          <ac:spMkLst>
            <pc:docMk/>
            <pc:sldMk cId="864559262" sldId="281"/>
            <ac:spMk id="26" creationId="{CC2A3C59-1723-5752-4CE8-0F7DF28E2F9C}"/>
          </ac:spMkLst>
        </pc:spChg>
        <pc:graphicFrameChg chg="add mod modGraphic">
          <ac:chgData name="中嶋 仁美(NAKAJIMA Hitomi)" userId="dc6e26ac-4a5a-4992-a4ae-550785314024" providerId="ADAL" clId="{AF508432-033D-42F0-B9B0-490687198336}" dt="2025-03-24T01:23:07.316" v="2615" actId="2084"/>
          <ac:graphicFrameMkLst>
            <pc:docMk/>
            <pc:sldMk cId="864559262" sldId="281"/>
            <ac:graphicFrameMk id="2" creationId="{F76B2A56-F3E7-9209-5B43-61C1FD4BF49D}"/>
          </ac:graphicFrameMkLst>
        </pc:graphicFrameChg>
      </pc:sldChg>
    </pc:docChg>
  </pc:docChgLst>
  <pc:docChgLst>
    <pc:chgData name="岩井 拓真(IWAI Takuma)" userId="f1522a43-d6f3-43f6-8a64-4edb0168c377" providerId="ADAL" clId="{A56E2E44-1AE2-476A-95A4-1C5940B7CCDB}"/>
    <pc:docChg chg="undo custSel modSld">
      <pc:chgData name="岩井 拓真(IWAI Takuma)" userId="f1522a43-d6f3-43f6-8a64-4edb0168c377" providerId="ADAL" clId="{A56E2E44-1AE2-476A-95A4-1C5940B7CCDB}" dt="2025-01-31T13:56:08.119" v="1034" actId="20577"/>
      <pc:docMkLst>
        <pc:docMk/>
      </pc:docMkLst>
      <pc:sldChg chg="modSp mod">
        <pc:chgData name="岩井 拓真(IWAI Takuma)" userId="f1522a43-d6f3-43f6-8a64-4edb0168c377" providerId="ADAL" clId="{A56E2E44-1AE2-476A-95A4-1C5940B7CCDB}" dt="2025-01-31T13:42:22.635" v="3" actId="1076"/>
        <pc:sldMkLst>
          <pc:docMk/>
          <pc:sldMk cId="2065007597" sldId="266"/>
        </pc:sldMkLst>
        <pc:spChg chg="mod">
          <ac:chgData name="岩井 拓真(IWAI Takuma)" userId="f1522a43-d6f3-43f6-8a64-4edb0168c377" providerId="ADAL" clId="{A56E2E44-1AE2-476A-95A4-1C5940B7CCDB}" dt="2025-01-31T13:42:22.635" v="3" actId="1076"/>
          <ac:spMkLst>
            <pc:docMk/>
            <pc:sldMk cId="2065007597" sldId="266"/>
            <ac:spMk id="4" creationId="{0F59BA8F-9637-4C47-813F-21442799198E}"/>
          </ac:spMkLst>
        </pc:spChg>
      </pc:sldChg>
      <pc:sldChg chg="addSp delSp modSp mod">
        <pc:chgData name="岩井 拓真(IWAI Takuma)" userId="f1522a43-d6f3-43f6-8a64-4edb0168c377" providerId="ADAL" clId="{A56E2E44-1AE2-476A-95A4-1C5940B7CCDB}" dt="2025-01-31T13:56:08.119" v="1034" actId="20577"/>
        <pc:sldMkLst>
          <pc:docMk/>
          <pc:sldMk cId="3072112882" sldId="267"/>
        </pc:sldMkLst>
        <pc:spChg chg="del">
          <ac:chgData name="岩井 拓真(IWAI Takuma)" userId="f1522a43-d6f3-43f6-8a64-4edb0168c377" providerId="ADAL" clId="{A56E2E44-1AE2-476A-95A4-1C5940B7CCDB}" dt="2025-01-31T13:51:05.607" v="759" actId="478"/>
          <ac:spMkLst>
            <pc:docMk/>
            <pc:sldMk cId="3072112882" sldId="267"/>
            <ac:spMk id="3" creationId="{A2BFF1BB-A431-47BD-91E1-2E79B8226258}"/>
          </ac:spMkLst>
        </pc:spChg>
        <pc:spChg chg="add del mod">
          <ac:chgData name="岩井 拓真(IWAI Takuma)" userId="f1522a43-d6f3-43f6-8a64-4edb0168c377" providerId="ADAL" clId="{A56E2E44-1AE2-476A-95A4-1C5940B7CCDB}" dt="2025-01-31T13:53:38.329" v="948" actId="478"/>
          <ac:spMkLst>
            <pc:docMk/>
            <pc:sldMk cId="3072112882" sldId="267"/>
            <ac:spMk id="4" creationId="{FD271FF0-F565-24F5-1357-249C5BB7D381}"/>
          </ac:spMkLst>
        </pc:spChg>
        <pc:spChg chg="mod">
          <ac:chgData name="岩井 拓真(IWAI Takuma)" userId="f1522a43-d6f3-43f6-8a64-4edb0168c377" providerId="ADAL" clId="{A56E2E44-1AE2-476A-95A4-1C5940B7CCDB}" dt="2025-01-31T13:45:40.248" v="328" actId="20577"/>
          <ac:spMkLst>
            <pc:docMk/>
            <pc:sldMk cId="3072112882" sldId="267"/>
            <ac:spMk id="6" creationId="{14C1A4C8-B1C7-45C6-9E49-030A4D65595F}"/>
          </ac:spMkLst>
        </pc:spChg>
        <pc:spChg chg="mod">
          <ac:chgData name="岩井 拓真(IWAI Takuma)" userId="f1522a43-d6f3-43f6-8a64-4edb0168c377" providerId="ADAL" clId="{A56E2E44-1AE2-476A-95A4-1C5940B7CCDB}" dt="2025-01-31T13:46:55.229" v="493" actId="20577"/>
          <ac:spMkLst>
            <pc:docMk/>
            <pc:sldMk cId="3072112882" sldId="267"/>
            <ac:spMk id="7" creationId="{67DD5B35-8293-4943-B4C4-14CDAC144809}"/>
          </ac:spMkLst>
        </pc:spChg>
        <pc:spChg chg="add mod">
          <ac:chgData name="岩井 拓真(IWAI Takuma)" userId="f1522a43-d6f3-43f6-8a64-4edb0168c377" providerId="ADAL" clId="{A56E2E44-1AE2-476A-95A4-1C5940B7CCDB}" dt="2025-01-31T13:54:31.558" v="1012" actId="1076"/>
          <ac:spMkLst>
            <pc:docMk/>
            <pc:sldMk cId="3072112882" sldId="267"/>
            <ac:spMk id="8" creationId="{957ACE9A-6D38-C324-6E06-7226C14DAB1E}"/>
          </ac:spMkLst>
        </pc:spChg>
        <pc:spChg chg="add mod">
          <ac:chgData name="岩井 拓真(IWAI Takuma)" userId="f1522a43-d6f3-43f6-8a64-4edb0168c377" providerId="ADAL" clId="{A56E2E44-1AE2-476A-95A4-1C5940B7CCDB}" dt="2025-01-31T13:56:08.119" v="1034" actId="20577"/>
          <ac:spMkLst>
            <pc:docMk/>
            <pc:sldMk cId="3072112882" sldId="267"/>
            <ac:spMk id="9" creationId="{45B1205F-261C-0002-FE5A-3176D00DB2EE}"/>
          </ac:spMkLst>
        </pc:spChg>
        <pc:spChg chg="mod">
          <ac:chgData name="岩井 拓真(IWAI Takuma)" userId="f1522a43-d6f3-43f6-8a64-4edb0168c377" providerId="ADAL" clId="{A56E2E44-1AE2-476A-95A4-1C5940B7CCDB}" dt="2025-01-31T13:46:45.369" v="476" actId="1076"/>
          <ac:spMkLst>
            <pc:docMk/>
            <pc:sldMk cId="3072112882" sldId="267"/>
            <ac:spMk id="12" creationId="{C1E00787-1AF9-49CE-9552-0874A9139B30}"/>
          </ac:spMkLst>
        </pc:spChg>
        <pc:spChg chg="del">
          <ac:chgData name="岩井 拓真(IWAI Takuma)" userId="f1522a43-d6f3-43f6-8a64-4edb0168c377" providerId="ADAL" clId="{A56E2E44-1AE2-476A-95A4-1C5940B7CCDB}" dt="2025-01-31T13:51:06.168" v="760" actId="478"/>
          <ac:spMkLst>
            <pc:docMk/>
            <pc:sldMk cId="3072112882" sldId="267"/>
            <ac:spMk id="13" creationId="{DFF4914D-3DCD-4B05-9B48-49ED74F14F80}"/>
          </ac:spMkLst>
        </pc:spChg>
        <pc:spChg chg="del">
          <ac:chgData name="岩井 拓真(IWAI Takuma)" userId="f1522a43-d6f3-43f6-8a64-4edb0168c377" providerId="ADAL" clId="{A56E2E44-1AE2-476A-95A4-1C5940B7CCDB}" dt="2025-01-31T13:51:06.577" v="761" actId="478"/>
          <ac:spMkLst>
            <pc:docMk/>
            <pc:sldMk cId="3072112882" sldId="267"/>
            <ac:spMk id="14" creationId="{FB5205CB-95DC-4A16-98D6-27D9F81E949F}"/>
          </ac:spMkLst>
        </pc:spChg>
        <pc:spChg chg="del">
          <ac:chgData name="岩井 拓真(IWAI Takuma)" userId="f1522a43-d6f3-43f6-8a64-4edb0168c377" providerId="ADAL" clId="{A56E2E44-1AE2-476A-95A4-1C5940B7CCDB}" dt="2025-01-31T13:51:07.075" v="762" actId="478"/>
          <ac:spMkLst>
            <pc:docMk/>
            <pc:sldMk cId="3072112882" sldId="267"/>
            <ac:spMk id="15" creationId="{DF3187EC-3EF8-439F-A9EF-10F7D3090532}"/>
          </ac:spMkLst>
        </pc:spChg>
        <pc:spChg chg="mod">
          <ac:chgData name="岩井 拓真(IWAI Takuma)" userId="f1522a43-d6f3-43f6-8a64-4edb0168c377" providerId="ADAL" clId="{A56E2E44-1AE2-476A-95A4-1C5940B7CCDB}" dt="2025-01-31T13:47:43.731" v="498" actId="6549"/>
          <ac:spMkLst>
            <pc:docMk/>
            <pc:sldMk cId="3072112882" sldId="267"/>
            <ac:spMk id="17" creationId="{BD6C376A-442F-40E1-92F8-BEC0FA75519B}"/>
          </ac:spMkLst>
        </pc:spChg>
        <pc:spChg chg="mod">
          <ac:chgData name="岩井 拓真(IWAI Takuma)" userId="f1522a43-d6f3-43f6-8a64-4edb0168c377" providerId="ADAL" clId="{A56E2E44-1AE2-476A-95A4-1C5940B7CCDB}" dt="2025-01-31T13:53:49.827" v="952" actId="20577"/>
          <ac:spMkLst>
            <pc:docMk/>
            <pc:sldMk cId="3072112882" sldId="267"/>
            <ac:spMk id="19" creationId="{BBEB6F91-6073-410D-9A5C-CC3FFD10B2EA}"/>
          </ac:spMkLst>
        </pc:spChg>
        <pc:spChg chg="mod">
          <ac:chgData name="岩井 拓真(IWAI Takuma)" userId="f1522a43-d6f3-43f6-8a64-4edb0168c377" providerId="ADAL" clId="{A56E2E44-1AE2-476A-95A4-1C5940B7CCDB}" dt="2025-01-31T13:49:10.996" v="571" actId="20577"/>
          <ac:spMkLst>
            <pc:docMk/>
            <pc:sldMk cId="3072112882" sldId="267"/>
            <ac:spMk id="20" creationId="{8EA0AFFA-1D9A-4E3A-80B3-FC0C7669824A}"/>
          </ac:spMkLst>
        </pc:spChg>
        <pc:spChg chg="del mod">
          <ac:chgData name="岩井 拓真(IWAI Takuma)" userId="f1522a43-d6f3-43f6-8a64-4edb0168c377" providerId="ADAL" clId="{A56E2E44-1AE2-476A-95A4-1C5940B7CCDB}" dt="2025-01-31T13:51:26.319" v="765" actId="478"/>
          <ac:spMkLst>
            <pc:docMk/>
            <pc:sldMk cId="3072112882" sldId="267"/>
            <ac:spMk id="21" creationId="{06546781-7A78-4541-947E-9209F8F1B6D8}"/>
          </ac:spMkLst>
        </pc:spChg>
        <pc:spChg chg="mod">
          <ac:chgData name="岩井 拓真(IWAI Takuma)" userId="f1522a43-d6f3-43f6-8a64-4edb0168c377" providerId="ADAL" clId="{A56E2E44-1AE2-476A-95A4-1C5940B7CCDB}" dt="2025-01-31T13:53:41.577" v="949" actId="14100"/>
          <ac:spMkLst>
            <pc:docMk/>
            <pc:sldMk cId="3072112882" sldId="267"/>
            <ac:spMk id="25" creationId="{62BA6240-8B2D-4680-8DAA-94E1F0C4F3D7}"/>
          </ac:spMkLst>
        </pc:spChg>
        <pc:spChg chg="mod">
          <ac:chgData name="岩井 拓真(IWAI Takuma)" userId="f1522a43-d6f3-43f6-8a64-4edb0168c377" providerId="ADAL" clId="{A56E2E44-1AE2-476A-95A4-1C5940B7CCDB}" dt="2025-01-31T13:45:46.576" v="330" actId="1076"/>
          <ac:spMkLst>
            <pc:docMk/>
            <pc:sldMk cId="3072112882" sldId="267"/>
            <ac:spMk id="26" creationId="{87D9D8BD-CF5A-45D4-9526-985379AE9D3E}"/>
          </ac:spMkLst>
        </pc:spChg>
        <pc:spChg chg="mod">
          <ac:chgData name="岩井 拓真(IWAI Takuma)" userId="f1522a43-d6f3-43f6-8a64-4edb0168c377" providerId="ADAL" clId="{A56E2E44-1AE2-476A-95A4-1C5940B7CCDB}" dt="2025-01-31T13:49:31.991" v="603" actId="20577"/>
          <ac:spMkLst>
            <pc:docMk/>
            <pc:sldMk cId="3072112882" sldId="267"/>
            <ac:spMk id="27" creationId="{BFF85F58-98EE-46DE-848C-DED2C2CB9DB9}"/>
          </ac:spMkLst>
        </pc:spChg>
        <pc:spChg chg="mod">
          <ac:chgData name="岩井 拓真(IWAI Takuma)" userId="f1522a43-d6f3-43f6-8a64-4edb0168c377" providerId="ADAL" clId="{A56E2E44-1AE2-476A-95A4-1C5940B7CCDB}" dt="2025-01-31T13:48:58.562" v="555" actId="20577"/>
          <ac:spMkLst>
            <pc:docMk/>
            <pc:sldMk cId="3072112882" sldId="267"/>
            <ac:spMk id="34" creationId="{7B35DA88-226C-489D-BEEF-4DECE3A42B16}"/>
          </ac:spMkLst>
        </pc:spChg>
        <pc:spChg chg="mod">
          <ac:chgData name="岩井 拓真(IWAI Takuma)" userId="f1522a43-d6f3-43f6-8a64-4edb0168c377" providerId="ADAL" clId="{A56E2E44-1AE2-476A-95A4-1C5940B7CCDB}" dt="2025-01-31T13:47:34.529" v="496" actId="1076"/>
          <ac:spMkLst>
            <pc:docMk/>
            <pc:sldMk cId="3072112882" sldId="267"/>
            <ac:spMk id="35" creationId="{AE6C6818-D7CA-44C2-BD05-A0AB73B55D94}"/>
          </ac:spMkLst>
        </pc:spChg>
        <pc:spChg chg="mod">
          <ac:chgData name="岩井 拓真(IWAI Takuma)" userId="f1522a43-d6f3-43f6-8a64-4edb0168c377" providerId="ADAL" clId="{A56E2E44-1AE2-476A-95A4-1C5940B7CCDB}" dt="2025-01-31T13:50:53.147" v="757" actId="20577"/>
          <ac:spMkLst>
            <pc:docMk/>
            <pc:sldMk cId="3072112882" sldId="267"/>
            <ac:spMk id="36" creationId="{17EAA0B9-AFA9-4B19-BCF8-56F5A4FEB180}"/>
          </ac:spMkLst>
        </pc:spChg>
        <pc:spChg chg="add del mod">
          <ac:chgData name="岩井 拓真(IWAI Takuma)" userId="f1522a43-d6f3-43f6-8a64-4edb0168c377" providerId="ADAL" clId="{A56E2E44-1AE2-476A-95A4-1C5940B7CCDB}" dt="2025-01-31T13:54:56.727" v="1019" actId="6549"/>
          <ac:spMkLst>
            <pc:docMk/>
            <pc:sldMk cId="3072112882" sldId="267"/>
            <ac:spMk id="37" creationId="{27641108-CF05-4024-9146-37EFBB5303A5}"/>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D3A2358E-0D9E-48FB-BB6A-10AED3CD27EB}" type="datetimeFigureOut">
              <a:rPr kumimoji="1" lang="ja-JP" altLang="en-US" smtClean="0"/>
              <a:t>2025/3/24</a:t>
            </a:fld>
            <a:endParaRPr kumimoji="1" lang="ja-JP" altLang="en-US"/>
          </a:p>
        </p:txBody>
      </p:sp>
      <p:sp>
        <p:nvSpPr>
          <p:cNvPr id="4" name="スライド イメージ プレースホルダー 3"/>
          <p:cNvSpPr>
            <a:spLocks noGrp="1" noRot="1" noChangeAspect="1"/>
          </p:cNvSpPr>
          <p:nvPr>
            <p:ph type="sldImg" idx="2"/>
          </p:nvPr>
        </p:nvSpPr>
        <p:spPr>
          <a:xfrm>
            <a:off x="1166813" y="1243013"/>
            <a:ext cx="4473575"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361930F9-1015-4C07-A895-D7A7434C11F1}" type="slidenum">
              <a:rPr kumimoji="1" lang="ja-JP" altLang="en-US" smtClean="0"/>
              <a:t>‹#›</a:t>
            </a:fld>
            <a:endParaRPr kumimoji="1" lang="ja-JP" altLang="en-US"/>
          </a:p>
        </p:txBody>
      </p:sp>
    </p:spTree>
    <p:extLst>
      <p:ext uri="{BB962C8B-B14F-4D97-AF65-F5344CB8AC3E}">
        <p14:creationId xmlns:p14="http://schemas.microsoft.com/office/powerpoint/2010/main" val="166073687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727F65B-7A18-F559-2278-0181B4521867}"/>
            </a:ext>
          </a:extLst>
        </p:cNvPr>
        <p:cNvGrpSpPr/>
        <p:nvPr/>
      </p:nvGrpSpPr>
      <p:grpSpPr>
        <a:xfrm>
          <a:off x="0" y="0"/>
          <a:ext cx="0" cy="0"/>
          <a:chOff x="0" y="0"/>
          <a:chExt cx="0" cy="0"/>
        </a:xfrm>
      </p:grpSpPr>
      <p:sp>
        <p:nvSpPr>
          <p:cNvPr id="2" name="スライド イメージ プレースホルダー 1">
            <a:extLst>
              <a:ext uri="{FF2B5EF4-FFF2-40B4-BE49-F238E27FC236}">
                <a16:creationId xmlns:a16="http://schemas.microsoft.com/office/drawing/2014/main" id="{E3EA7C30-8569-238B-1B36-6FDEE42CA43B}"/>
              </a:ext>
            </a:extLst>
          </p:cNvPr>
          <p:cNvSpPr>
            <a:spLocks noGrp="1" noRot="1" noChangeAspect="1"/>
          </p:cNvSpPr>
          <p:nvPr>
            <p:ph type="sldImg"/>
          </p:nvPr>
        </p:nvSpPr>
        <p:spPr/>
      </p:sp>
      <p:sp>
        <p:nvSpPr>
          <p:cNvPr id="3" name="ノート プレースホルダー 2">
            <a:extLst>
              <a:ext uri="{FF2B5EF4-FFF2-40B4-BE49-F238E27FC236}">
                <a16:creationId xmlns:a16="http://schemas.microsoft.com/office/drawing/2014/main" id="{FC0A2C3C-97AA-D08C-D457-86FEDAB9D07B}"/>
              </a:ext>
            </a:extLst>
          </p:cNvPr>
          <p:cNvSpPr>
            <a:spLocks noGrp="1"/>
          </p:cNvSpPr>
          <p:nvPr>
            <p:ph type="body" idx="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F6F01EF1-9CCC-136B-030A-A05DD1210ADC}"/>
              </a:ext>
            </a:extLst>
          </p:cNvPr>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8C8245B4-CB6E-44C2-AD5B-DDE67AD66E64}"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1</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9013271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727F65B-7A18-F559-2278-0181B4521867}"/>
            </a:ext>
          </a:extLst>
        </p:cNvPr>
        <p:cNvGrpSpPr/>
        <p:nvPr/>
      </p:nvGrpSpPr>
      <p:grpSpPr>
        <a:xfrm>
          <a:off x="0" y="0"/>
          <a:ext cx="0" cy="0"/>
          <a:chOff x="0" y="0"/>
          <a:chExt cx="0" cy="0"/>
        </a:xfrm>
      </p:grpSpPr>
      <p:sp>
        <p:nvSpPr>
          <p:cNvPr id="2" name="スライド イメージ プレースホルダー 1">
            <a:extLst>
              <a:ext uri="{FF2B5EF4-FFF2-40B4-BE49-F238E27FC236}">
                <a16:creationId xmlns:a16="http://schemas.microsoft.com/office/drawing/2014/main" id="{E3EA7C30-8569-238B-1B36-6FDEE42CA43B}"/>
              </a:ext>
            </a:extLst>
          </p:cNvPr>
          <p:cNvSpPr>
            <a:spLocks noGrp="1" noRot="1" noChangeAspect="1"/>
          </p:cNvSpPr>
          <p:nvPr>
            <p:ph type="sldImg"/>
          </p:nvPr>
        </p:nvSpPr>
        <p:spPr/>
      </p:sp>
      <p:sp>
        <p:nvSpPr>
          <p:cNvPr id="3" name="ノート プレースホルダー 2">
            <a:extLst>
              <a:ext uri="{FF2B5EF4-FFF2-40B4-BE49-F238E27FC236}">
                <a16:creationId xmlns:a16="http://schemas.microsoft.com/office/drawing/2014/main" id="{FC0A2C3C-97AA-D08C-D457-86FEDAB9D07B}"/>
              </a:ext>
            </a:extLst>
          </p:cNvPr>
          <p:cNvSpPr>
            <a:spLocks noGrp="1"/>
          </p:cNvSpPr>
          <p:nvPr>
            <p:ph type="body" idx="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F6F01EF1-9CCC-136B-030A-A05DD1210ADC}"/>
              </a:ext>
            </a:extLst>
          </p:cNvPr>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8C8245B4-CB6E-44C2-AD5B-DDE67AD66E64}"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2</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190448091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a:p>
        </p:txBody>
      </p:sp>
      <p:sp>
        <p:nvSpPr>
          <p:cNvPr id="4" name="Date Placeholder 3"/>
          <p:cNvSpPr>
            <a:spLocks noGrp="1"/>
          </p:cNvSpPr>
          <p:nvPr>
            <p:ph type="dt" sz="half" idx="10"/>
          </p:nvPr>
        </p:nvSpPr>
        <p:spPr/>
        <p:txBody>
          <a:bodyPr/>
          <a:lstStyle/>
          <a:p>
            <a:fld id="{81F1B97D-6106-4981-8964-1DF2966C8C44}" type="datetimeFigureOut">
              <a:rPr kumimoji="1" lang="ja-JP" altLang="en-US" smtClean="0"/>
              <a:t>2025/3/24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C8AE989-B057-4FB9-8843-1C77CD3B5721}" type="slidenum">
              <a:rPr kumimoji="1" lang="ja-JP" altLang="en-US" smtClean="0"/>
              <a:t>‹#›</a:t>
            </a:fld>
            <a:endParaRPr kumimoji="1" lang="ja-JP" altLang="en-US"/>
          </a:p>
        </p:txBody>
      </p:sp>
    </p:spTree>
    <p:extLst>
      <p:ext uri="{BB962C8B-B14F-4D97-AF65-F5344CB8AC3E}">
        <p14:creationId xmlns:p14="http://schemas.microsoft.com/office/powerpoint/2010/main" val="40439395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fld id="{81F1B97D-6106-4981-8964-1DF2966C8C44}" type="datetimeFigureOut">
              <a:rPr kumimoji="1" lang="ja-JP" altLang="en-US" smtClean="0"/>
              <a:t>2025/3/24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C8AE989-B057-4FB9-8843-1C77CD3B5721}" type="slidenum">
              <a:rPr kumimoji="1" lang="ja-JP" altLang="en-US" smtClean="0"/>
              <a:t>‹#›</a:t>
            </a:fld>
            <a:endParaRPr kumimoji="1" lang="ja-JP" altLang="en-US"/>
          </a:p>
        </p:txBody>
      </p:sp>
    </p:spTree>
    <p:extLst>
      <p:ext uri="{BB962C8B-B14F-4D97-AF65-F5344CB8AC3E}">
        <p14:creationId xmlns:p14="http://schemas.microsoft.com/office/powerpoint/2010/main" val="31074383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fld id="{81F1B97D-6106-4981-8964-1DF2966C8C44}" type="datetimeFigureOut">
              <a:rPr kumimoji="1" lang="ja-JP" altLang="en-US" smtClean="0"/>
              <a:t>2025/3/24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C8AE989-B057-4FB9-8843-1C77CD3B5721}" type="slidenum">
              <a:rPr kumimoji="1" lang="ja-JP" altLang="en-US" smtClean="0"/>
              <a:t>‹#›</a:t>
            </a:fld>
            <a:endParaRPr kumimoji="1" lang="ja-JP" altLang="en-US"/>
          </a:p>
        </p:txBody>
      </p:sp>
    </p:spTree>
    <p:extLst>
      <p:ext uri="{BB962C8B-B14F-4D97-AF65-F5344CB8AC3E}">
        <p14:creationId xmlns:p14="http://schemas.microsoft.com/office/powerpoint/2010/main" val="1929745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fld id="{81F1B97D-6106-4981-8964-1DF2966C8C44}" type="datetimeFigureOut">
              <a:rPr kumimoji="1" lang="ja-JP" altLang="en-US" smtClean="0"/>
              <a:t>2025/3/24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C8AE989-B057-4FB9-8843-1C77CD3B5721}" type="slidenum">
              <a:rPr kumimoji="1" lang="ja-JP" altLang="en-US" smtClean="0"/>
              <a:t>‹#›</a:t>
            </a:fld>
            <a:endParaRPr kumimoji="1" lang="ja-JP" altLang="en-US"/>
          </a:p>
        </p:txBody>
      </p:sp>
    </p:spTree>
    <p:extLst>
      <p:ext uri="{BB962C8B-B14F-4D97-AF65-F5344CB8AC3E}">
        <p14:creationId xmlns:p14="http://schemas.microsoft.com/office/powerpoint/2010/main" val="40754246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81F1B97D-6106-4981-8964-1DF2966C8C44}" type="datetimeFigureOut">
              <a:rPr kumimoji="1" lang="ja-JP" altLang="en-US" smtClean="0"/>
              <a:t>2025/3/24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C8AE989-B057-4FB9-8843-1C77CD3B5721}" type="slidenum">
              <a:rPr kumimoji="1" lang="ja-JP" altLang="en-US" smtClean="0"/>
              <a:t>‹#›</a:t>
            </a:fld>
            <a:endParaRPr kumimoji="1" lang="ja-JP" altLang="en-US"/>
          </a:p>
        </p:txBody>
      </p:sp>
    </p:spTree>
    <p:extLst>
      <p:ext uri="{BB962C8B-B14F-4D97-AF65-F5344CB8AC3E}">
        <p14:creationId xmlns:p14="http://schemas.microsoft.com/office/powerpoint/2010/main" val="40894784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5" name="Date Placeholder 4"/>
          <p:cNvSpPr>
            <a:spLocks noGrp="1"/>
          </p:cNvSpPr>
          <p:nvPr>
            <p:ph type="dt" sz="half" idx="10"/>
          </p:nvPr>
        </p:nvSpPr>
        <p:spPr/>
        <p:txBody>
          <a:bodyPr/>
          <a:lstStyle/>
          <a:p>
            <a:fld id="{81F1B97D-6106-4981-8964-1DF2966C8C44}" type="datetimeFigureOut">
              <a:rPr kumimoji="1" lang="ja-JP" altLang="en-US" smtClean="0"/>
              <a:t>2025/3/24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1C8AE989-B057-4FB9-8843-1C77CD3B5721}" type="slidenum">
              <a:rPr kumimoji="1" lang="ja-JP" altLang="en-US" smtClean="0"/>
              <a:t>‹#›</a:t>
            </a:fld>
            <a:endParaRPr kumimoji="1" lang="ja-JP" altLang="en-US"/>
          </a:p>
        </p:txBody>
      </p:sp>
    </p:spTree>
    <p:extLst>
      <p:ext uri="{BB962C8B-B14F-4D97-AF65-F5344CB8AC3E}">
        <p14:creationId xmlns:p14="http://schemas.microsoft.com/office/powerpoint/2010/main" val="11006202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7" name="Date Placeholder 6"/>
          <p:cNvSpPr>
            <a:spLocks noGrp="1"/>
          </p:cNvSpPr>
          <p:nvPr>
            <p:ph type="dt" sz="half" idx="10"/>
          </p:nvPr>
        </p:nvSpPr>
        <p:spPr/>
        <p:txBody>
          <a:bodyPr/>
          <a:lstStyle/>
          <a:p>
            <a:fld id="{81F1B97D-6106-4981-8964-1DF2966C8C44}" type="datetimeFigureOut">
              <a:rPr kumimoji="1" lang="ja-JP" altLang="en-US" smtClean="0"/>
              <a:t>2025/3/24</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1C8AE989-B057-4FB9-8843-1C77CD3B5721}" type="slidenum">
              <a:rPr kumimoji="1" lang="ja-JP" altLang="en-US" smtClean="0"/>
              <a:t>‹#›</a:t>
            </a:fld>
            <a:endParaRPr kumimoji="1" lang="ja-JP" altLang="en-US"/>
          </a:p>
        </p:txBody>
      </p:sp>
    </p:spTree>
    <p:extLst>
      <p:ext uri="{BB962C8B-B14F-4D97-AF65-F5344CB8AC3E}">
        <p14:creationId xmlns:p14="http://schemas.microsoft.com/office/powerpoint/2010/main" val="23289254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Date Placeholder 2"/>
          <p:cNvSpPr>
            <a:spLocks noGrp="1"/>
          </p:cNvSpPr>
          <p:nvPr>
            <p:ph type="dt" sz="half" idx="10"/>
          </p:nvPr>
        </p:nvSpPr>
        <p:spPr/>
        <p:txBody>
          <a:bodyPr/>
          <a:lstStyle/>
          <a:p>
            <a:fld id="{81F1B97D-6106-4981-8964-1DF2966C8C44}" type="datetimeFigureOut">
              <a:rPr kumimoji="1" lang="ja-JP" altLang="en-US" smtClean="0"/>
              <a:t>2025/3/24</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1C8AE989-B057-4FB9-8843-1C77CD3B5721}" type="slidenum">
              <a:rPr kumimoji="1" lang="ja-JP" altLang="en-US" smtClean="0"/>
              <a:t>‹#›</a:t>
            </a:fld>
            <a:endParaRPr kumimoji="1" lang="ja-JP" altLang="en-US"/>
          </a:p>
        </p:txBody>
      </p:sp>
    </p:spTree>
    <p:extLst>
      <p:ext uri="{BB962C8B-B14F-4D97-AF65-F5344CB8AC3E}">
        <p14:creationId xmlns:p14="http://schemas.microsoft.com/office/powerpoint/2010/main" val="8571582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1F1B97D-6106-4981-8964-1DF2966C8C44}" type="datetimeFigureOut">
              <a:rPr kumimoji="1" lang="ja-JP" altLang="en-US" smtClean="0"/>
              <a:t>2025/3/24</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1C8AE989-B057-4FB9-8843-1C77CD3B5721}" type="slidenum">
              <a:rPr kumimoji="1" lang="ja-JP" altLang="en-US" smtClean="0"/>
              <a:t>‹#›</a:t>
            </a:fld>
            <a:endParaRPr kumimoji="1" lang="ja-JP" altLang="en-US"/>
          </a:p>
        </p:txBody>
      </p:sp>
    </p:spTree>
    <p:extLst>
      <p:ext uri="{BB962C8B-B14F-4D97-AF65-F5344CB8AC3E}">
        <p14:creationId xmlns:p14="http://schemas.microsoft.com/office/powerpoint/2010/main" val="35607337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81F1B97D-6106-4981-8964-1DF2966C8C44}" type="datetimeFigureOut">
              <a:rPr kumimoji="1" lang="ja-JP" altLang="en-US" smtClean="0"/>
              <a:t>2025/3/24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1C8AE989-B057-4FB9-8843-1C77CD3B5721}" type="slidenum">
              <a:rPr kumimoji="1" lang="ja-JP" altLang="en-US" smtClean="0"/>
              <a:t>‹#›</a:t>
            </a:fld>
            <a:endParaRPr kumimoji="1" lang="ja-JP" altLang="en-US"/>
          </a:p>
        </p:txBody>
      </p:sp>
    </p:spTree>
    <p:extLst>
      <p:ext uri="{BB962C8B-B14F-4D97-AF65-F5344CB8AC3E}">
        <p14:creationId xmlns:p14="http://schemas.microsoft.com/office/powerpoint/2010/main" val="10641031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図を追加</a:t>
            </a:r>
            <a:endParaRPr lang="en-US"/>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81F1B97D-6106-4981-8964-1DF2966C8C44}" type="datetimeFigureOut">
              <a:rPr kumimoji="1" lang="ja-JP" altLang="en-US" smtClean="0"/>
              <a:t>2025/3/24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1C8AE989-B057-4FB9-8843-1C77CD3B5721}" type="slidenum">
              <a:rPr kumimoji="1" lang="ja-JP" altLang="en-US" smtClean="0"/>
              <a:t>‹#›</a:t>
            </a:fld>
            <a:endParaRPr kumimoji="1" lang="ja-JP" altLang="en-US"/>
          </a:p>
        </p:txBody>
      </p:sp>
    </p:spTree>
    <p:extLst>
      <p:ext uri="{BB962C8B-B14F-4D97-AF65-F5344CB8AC3E}">
        <p14:creationId xmlns:p14="http://schemas.microsoft.com/office/powerpoint/2010/main" val="1028712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1F1B97D-6106-4981-8964-1DF2966C8C44}" type="datetimeFigureOut">
              <a:rPr kumimoji="1" lang="ja-JP" altLang="en-US" smtClean="0"/>
              <a:t>2025/3/24</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C8AE989-B057-4FB9-8843-1C77CD3B5721}" type="slidenum">
              <a:rPr kumimoji="1" lang="ja-JP" altLang="en-US" smtClean="0"/>
              <a:t>‹#›</a:t>
            </a:fld>
            <a:endParaRPr kumimoji="1" lang="ja-JP" altLang="en-US"/>
          </a:p>
        </p:txBody>
      </p:sp>
    </p:spTree>
    <p:extLst>
      <p:ext uri="{BB962C8B-B14F-4D97-AF65-F5344CB8AC3E}">
        <p14:creationId xmlns:p14="http://schemas.microsoft.com/office/powerpoint/2010/main" val="246600179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1AA745B-10DF-D54F-D0FE-F720E9A43A02}"/>
            </a:ext>
          </a:extLst>
        </p:cNvPr>
        <p:cNvGrpSpPr/>
        <p:nvPr/>
      </p:nvGrpSpPr>
      <p:grpSpPr>
        <a:xfrm>
          <a:off x="0" y="0"/>
          <a:ext cx="0" cy="0"/>
          <a:chOff x="0" y="0"/>
          <a:chExt cx="0" cy="0"/>
        </a:xfrm>
      </p:grpSpPr>
      <p:sp>
        <p:nvSpPr>
          <p:cNvPr id="6" name="正方形/長方形 5">
            <a:extLst>
              <a:ext uri="{FF2B5EF4-FFF2-40B4-BE49-F238E27FC236}">
                <a16:creationId xmlns:a16="http://schemas.microsoft.com/office/drawing/2014/main" id="{B99240F2-64A7-703B-6C99-8329B35B0452}"/>
              </a:ext>
            </a:extLst>
          </p:cNvPr>
          <p:cNvSpPr/>
          <p:nvPr/>
        </p:nvSpPr>
        <p:spPr>
          <a:xfrm>
            <a:off x="27877" y="563579"/>
            <a:ext cx="4634294" cy="310181"/>
          </a:xfrm>
          <a:prstGeom prst="rect">
            <a:avLst/>
          </a:prstGeom>
          <a:solidFill>
            <a:schemeClr val="bg1">
              <a:lumMod val="8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600" b="1" dirty="0">
                <a:solidFill>
                  <a:schemeClr val="tx1"/>
                </a:solidFill>
                <a:latin typeface="Meiryo UI" panose="020B0604030504040204" pitchFamily="50" charset="-128"/>
                <a:ea typeface="Meiryo UI" panose="020B0604030504040204" pitchFamily="50" charset="-128"/>
              </a:rPr>
              <a:t>技術の概要</a:t>
            </a:r>
          </a:p>
        </p:txBody>
      </p:sp>
      <p:sp>
        <p:nvSpPr>
          <p:cNvPr id="7" name="正方形/長方形 6">
            <a:extLst>
              <a:ext uri="{FF2B5EF4-FFF2-40B4-BE49-F238E27FC236}">
                <a16:creationId xmlns:a16="http://schemas.microsoft.com/office/drawing/2014/main" id="{B10C69B2-83A2-89EF-9764-1D0D852E454B}"/>
              </a:ext>
            </a:extLst>
          </p:cNvPr>
          <p:cNvSpPr/>
          <p:nvPr/>
        </p:nvSpPr>
        <p:spPr>
          <a:xfrm>
            <a:off x="32390" y="4091616"/>
            <a:ext cx="4643275" cy="310181"/>
          </a:xfrm>
          <a:prstGeom prst="rect">
            <a:avLst/>
          </a:prstGeom>
          <a:solidFill>
            <a:schemeClr val="bg1">
              <a:lumMod val="8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600" b="1" dirty="0">
                <a:solidFill>
                  <a:schemeClr val="tx1"/>
                </a:solidFill>
                <a:latin typeface="Meiryo UI" panose="020B0604030504040204" pitchFamily="50" charset="-128"/>
                <a:ea typeface="Meiryo UI" panose="020B0604030504040204" pitchFamily="50" charset="-128"/>
              </a:rPr>
              <a:t>メリット・デメリット</a:t>
            </a:r>
            <a:endParaRPr kumimoji="1" lang="ja-JP" altLang="en-US" sz="1600" b="1" dirty="0">
              <a:solidFill>
                <a:schemeClr val="tx1"/>
              </a:solidFill>
              <a:latin typeface="Meiryo UI" panose="020B0604030504040204" pitchFamily="50" charset="-128"/>
              <a:ea typeface="Meiryo UI" panose="020B0604030504040204" pitchFamily="50" charset="-128"/>
            </a:endParaRPr>
          </a:p>
        </p:txBody>
      </p:sp>
      <p:sp>
        <p:nvSpPr>
          <p:cNvPr id="12" name="正方形/長方形 11">
            <a:extLst>
              <a:ext uri="{FF2B5EF4-FFF2-40B4-BE49-F238E27FC236}">
                <a16:creationId xmlns:a16="http://schemas.microsoft.com/office/drawing/2014/main" id="{A347614C-FCD7-36C7-7BCC-337F48F27CB7}"/>
              </a:ext>
            </a:extLst>
          </p:cNvPr>
          <p:cNvSpPr/>
          <p:nvPr/>
        </p:nvSpPr>
        <p:spPr>
          <a:xfrm>
            <a:off x="-12027" y="4514113"/>
            <a:ext cx="2326128" cy="954107"/>
          </a:xfrm>
          <a:prstGeom prst="rect">
            <a:avLst/>
          </a:prstGeom>
        </p:spPr>
        <p:txBody>
          <a:bodyPr wrap="square">
            <a:spAutoFit/>
          </a:bodyPr>
          <a:lstStyle/>
          <a:p>
            <a:pPr lvl="0" defTabSz="791962">
              <a:defRPr/>
            </a:pPr>
            <a:r>
              <a:rPr lang="en-US" altLang="ja-JP" sz="1400" dirty="0">
                <a:latin typeface="Meiryo UI" panose="020B0604030504040204" pitchFamily="50" charset="-128"/>
                <a:ea typeface="Meiryo UI" panose="020B0604030504040204" pitchFamily="50" charset="-128"/>
              </a:rPr>
              <a:t>【</a:t>
            </a:r>
            <a:r>
              <a:rPr lang="ja-JP" altLang="en-US" sz="1400" dirty="0">
                <a:latin typeface="Meiryo UI" panose="020B0604030504040204" pitchFamily="50" charset="-128"/>
                <a:ea typeface="Meiryo UI" panose="020B0604030504040204" pitchFamily="50" charset="-128"/>
              </a:rPr>
              <a:t>メリット</a:t>
            </a:r>
            <a:r>
              <a:rPr lang="en-US" altLang="ja-JP" sz="1400" dirty="0">
                <a:latin typeface="Meiryo UI" panose="020B0604030504040204" pitchFamily="50" charset="-128"/>
                <a:ea typeface="Meiryo UI" panose="020B0604030504040204" pitchFamily="50" charset="-128"/>
              </a:rPr>
              <a:t>】</a:t>
            </a:r>
          </a:p>
          <a:p>
            <a:pPr lvl="0" defTabSz="791962">
              <a:defRPr/>
            </a:pPr>
            <a:r>
              <a:rPr lang="ja-JP" altLang="en-US" sz="1400" dirty="0">
                <a:latin typeface="Meiryo UI" panose="020B0604030504040204" pitchFamily="50" charset="-128"/>
                <a:ea typeface="Meiryo UI" panose="020B0604030504040204" pitchFamily="50" charset="-128"/>
              </a:rPr>
              <a:t>○</a:t>
            </a:r>
            <a:endParaRPr lang="en-US" altLang="ja-JP" sz="1400" dirty="0">
              <a:latin typeface="Meiryo UI" panose="020B0604030504040204" pitchFamily="50" charset="-128"/>
              <a:ea typeface="Meiryo UI" panose="020B0604030504040204" pitchFamily="50" charset="-128"/>
            </a:endParaRPr>
          </a:p>
          <a:p>
            <a:pPr lvl="0" defTabSz="791962">
              <a:defRPr/>
            </a:pPr>
            <a:r>
              <a:rPr lang="en-US" altLang="ja-JP" sz="1400" dirty="0">
                <a:latin typeface="Meiryo UI" panose="020B0604030504040204" pitchFamily="50" charset="-128"/>
                <a:ea typeface="Meiryo UI" panose="020B0604030504040204" pitchFamily="50" charset="-128"/>
              </a:rPr>
              <a:t>【</a:t>
            </a:r>
            <a:r>
              <a:rPr lang="ja-JP" altLang="en-US" sz="1400" dirty="0">
                <a:latin typeface="Meiryo UI" panose="020B0604030504040204" pitchFamily="50" charset="-128"/>
                <a:ea typeface="Meiryo UI" panose="020B0604030504040204" pitchFamily="50" charset="-128"/>
              </a:rPr>
              <a:t>デメリット</a:t>
            </a:r>
            <a:r>
              <a:rPr lang="en-US" altLang="ja-JP" sz="1400" dirty="0">
                <a:latin typeface="Meiryo UI" panose="020B0604030504040204" pitchFamily="50" charset="-128"/>
                <a:ea typeface="Meiryo UI" panose="020B0604030504040204" pitchFamily="50" charset="-128"/>
              </a:rPr>
              <a:t>】</a:t>
            </a:r>
          </a:p>
          <a:p>
            <a:pPr lvl="0" defTabSz="791962">
              <a:defRPr/>
            </a:pPr>
            <a:r>
              <a:rPr lang="ja-JP" altLang="en-US" sz="1400" dirty="0">
                <a:latin typeface="Meiryo UI" panose="020B0604030504040204" pitchFamily="50" charset="-128"/>
                <a:ea typeface="Meiryo UI" panose="020B0604030504040204" pitchFamily="50" charset="-128"/>
              </a:rPr>
              <a:t>〇　</a:t>
            </a:r>
            <a:endParaRPr lang="en-US" altLang="ja-JP" sz="1400" dirty="0">
              <a:latin typeface="Meiryo UI" panose="020B0604030504040204" pitchFamily="50" charset="-128"/>
              <a:ea typeface="Meiryo UI" panose="020B0604030504040204" pitchFamily="50" charset="-128"/>
            </a:endParaRPr>
          </a:p>
        </p:txBody>
      </p:sp>
      <p:sp>
        <p:nvSpPr>
          <p:cNvPr id="16" name="正方形/長方形 15">
            <a:extLst>
              <a:ext uri="{FF2B5EF4-FFF2-40B4-BE49-F238E27FC236}">
                <a16:creationId xmlns:a16="http://schemas.microsoft.com/office/drawing/2014/main" id="{7F4E5458-7BDA-B246-3855-E31879EDDDB3}"/>
              </a:ext>
            </a:extLst>
          </p:cNvPr>
          <p:cNvSpPr/>
          <p:nvPr/>
        </p:nvSpPr>
        <p:spPr>
          <a:xfrm>
            <a:off x="8796054" y="6516864"/>
            <a:ext cx="347946" cy="338554"/>
          </a:xfrm>
          <a:prstGeom prst="rect">
            <a:avLst/>
          </a:prstGeom>
          <a:solidFill>
            <a:schemeClr val="bg1"/>
          </a:solidFill>
        </p:spPr>
        <p:txBody>
          <a:bodyPr wrap="square" lIns="91440" tIns="45720" rIns="91440" bIns="45720" anchor="t">
            <a:spAutoFit/>
          </a:bodyPr>
          <a:lstStyle/>
          <a:p>
            <a:pPr lvl="0" defTabSz="791962">
              <a:defRPr/>
            </a:pPr>
            <a:endParaRPr lang="ja-JP" altLang="en-US" sz="1600" dirty="0">
              <a:latin typeface="Meiryo UI" panose="020B0604030504040204" pitchFamily="50" charset="-128"/>
              <a:ea typeface="Meiryo UI" panose="020B0604030504040204" pitchFamily="50" charset="-128"/>
            </a:endParaRPr>
          </a:p>
        </p:txBody>
      </p:sp>
      <p:sp>
        <p:nvSpPr>
          <p:cNvPr id="17" name="正方形/長方形 16">
            <a:extLst>
              <a:ext uri="{FF2B5EF4-FFF2-40B4-BE49-F238E27FC236}">
                <a16:creationId xmlns:a16="http://schemas.microsoft.com/office/drawing/2014/main" id="{413A5B0D-A967-81C4-1186-BB440FEB8CB1}"/>
              </a:ext>
            </a:extLst>
          </p:cNvPr>
          <p:cNvSpPr/>
          <p:nvPr/>
        </p:nvSpPr>
        <p:spPr>
          <a:xfrm>
            <a:off x="59649" y="5530822"/>
            <a:ext cx="4643275" cy="356082"/>
          </a:xfrm>
          <a:prstGeom prst="rect">
            <a:avLst/>
          </a:prstGeom>
          <a:solidFill>
            <a:schemeClr val="bg1">
              <a:lumMod val="8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600" b="1" dirty="0">
                <a:solidFill>
                  <a:schemeClr val="tx1"/>
                </a:solidFill>
                <a:latin typeface="Meiryo UI" panose="020B0604030504040204" pitchFamily="50" charset="-128"/>
                <a:ea typeface="Meiryo UI" panose="020B0604030504040204" pitchFamily="50" charset="-128"/>
              </a:rPr>
              <a:t>導入状況・予定</a:t>
            </a:r>
          </a:p>
        </p:txBody>
      </p:sp>
      <p:sp>
        <p:nvSpPr>
          <p:cNvPr id="22" name="正方形/長方形 21">
            <a:extLst>
              <a:ext uri="{FF2B5EF4-FFF2-40B4-BE49-F238E27FC236}">
                <a16:creationId xmlns:a16="http://schemas.microsoft.com/office/drawing/2014/main" id="{75F2CC5A-DCE4-6CDB-437D-42B46EBF2FD1}"/>
              </a:ext>
            </a:extLst>
          </p:cNvPr>
          <p:cNvSpPr/>
          <p:nvPr/>
        </p:nvSpPr>
        <p:spPr>
          <a:xfrm>
            <a:off x="-3" y="974478"/>
            <a:ext cx="2313894" cy="307777"/>
          </a:xfrm>
          <a:prstGeom prst="rect">
            <a:avLst/>
          </a:prstGeom>
        </p:spPr>
        <p:txBody>
          <a:bodyPr wrap="square">
            <a:spAutoFit/>
          </a:bodyPr>
          <a:lstStyle/>
          <a:p>
            <a:pPr lvl="0" defTabSz="791962">
              <a:defRPr/>
            </a:pPr>
            <a:r>
              <a:rPr lang="ja-JP" altLang="en-US" sz="1400">
                <a:latin typeface="Meiryo UI" panose="020B0604030504040204" pitchFamily="50" charset="-128"/>
                <a:ea typeface="Meiryo UI" panose="020B0604030504040204" pitchFamily="50" charset="-128"/>
              </a:rPr>
              <a:t>○　　　</a:t>
            </a:r>
            <a:endParaRPr lang="en-US" altLang="ja-JP" sz="1400">
              <a:solidFill>
                <a:srgbClr val="FF0000"/>
              </a:solidFill>
              <a:latin typeface="Meiryo UI" panose="020B0604030504040204" pitchFamily="50" charset="-128"/>
              <a:ea typeface="Meiryo UI" panose="020B0604030504040204" pitchFamily="50" charset="-128"/>
            </a:endParaRPr>
          </a:p>
        </p:txBody>
      </p:sp>
      <p:sp>
        <p:nvSpPr>
          <p:cNvPr id="26" name="正方形/長方形 25">
            <a:extLst>
              <a:ext uri="{FF2B5EF4-FFF2-40B4-BE49-F238E27FC236}">
                <a16:creationId xmlns:a16="http://schemas.microsoft.com/office/drawing/2014/main" id="{CC2A3C59-1723-5752-4CE8-0F7DF28E2F9C}"/>
              </a:ext>
            </a:extLst>
          </p:cNvPr>
          <p:cNvSpPr/>
          <p:nvPr/>
        </p:nvSpPr>
        <p:spPr>
          <a:xfrm>
            <a:off x="11950" y="6062925"/>
            <a:ext cx="2326128" cy="307777"/>
          </a:xfrm>
          <a:prstGeom prst="rect">
            <a:avLst/>
          </a:prstGeom>
        </p:spPr>
        <p:txBody>
          <a:bodyPr wrap="square">
            <a:spAutoFit/>
          </a:bodyPr>
          <a:lstStyle/>
          <a:p>
            <a:pPr lvl="0" defTabSz="791962">
              <a:defRPr/>
            </a:pPr>
            <a:r>
              <a:rPr lang="ja-JP" altLang="en-US" sz="1400">
                <a:latin typeface="Meiryo UI" panose="020B0604030504040204" pitchFamily="50" charset="-128"/>
                <a:ea typeface="Meiryo UI" panose="020B0604030504040204" pitchFamily="50" charset="-128"/>
              </a:rPr>
              <a:t>○　　　　</a:t>
            </a:r>
            <a:endParaRPr lang="en-US" altLang="ja-JP" sz="1400">
              <a:solidFill>
                <a:srgbClr val="FF0000"/>
              </a:solidFill>
              <a:latin typeface="Meiryo UI" panose="020B0604030504040204" pitchFamily="50" charset="-128"/>
              <a:ea typeface="Meiryo UI" panose="020B0604030504040204" pitchFamily="50" charset="-128"/>
            </a:endParaRPr>
          </a:p>
        </p:txBody>
      </p:sp>
      <p:sp>
        <p:nvSpPr>
          <p:cNvPr id="34" name="正方形/長方形 33">
            <a:extLst>
              <a:ext uri="{FF2B5EF4-FFF2-40B4-BE49-F238E27FC236}">
                <a16:creationId xmlns:a16="http://schemas.microsoft.com/office/drawing/2014/main" id="{BB76A3C9-DFD9-03F1-ACC1-25D8DDC4C121}"/>
              </a:ext>
            </a:extLst>
          </p:cNvPr>
          <p:cNvSpPr/>
          <p:nvPr/>
        </p:nvSpPr>
        <p:spPr>
          <a:xfrm>
            <a:off x="24193" y="63181"/>
            <a:ext cx="9095613" cy="400110"/>
          </a:xfrm>
          <a:prstGeom prst="rect">
            <a:avLst/>
          </a:prstGeom>
        </p:spPr>
        <p:txBody>
          <a:bodyPr wrap="square" lIns="91440" tIns="45720" rIns="91440" bIns="45720" anchor="t">
            <a:spAutoFit/>
          </a:bodyPr>
          <a:lstStyle/>
          <a:p>
            <a:pPr lvl="0" defTabSz="791962">
              <a:defRPr/>
            </a:pPr>
            <a:r>
              <a:rPr lang="ja-JP" altLang="en-US" sz="2000" b="1" u="sng" dirty="0">
                <a:latin typeface="Meiryo UI"/>
                <a:ea typeface="Meiryo UI"/>
              </a:rPr>
              <a:t>タイトル　　（事業者名）</a:t>
            </a:r>
            <a:endParaRPr lang="en-US" altLang="ja-JP" sz="2000" b="1" u="sng" dirty="0">
              <a:latin typeface="Meiryo UI"/>
              <a:ea typeface="Meiryo UI"/>
            </a:endParaRPr>
          </a:p>
        </p:txBody>
      </p:sp>
      <p:sp>
        <p:nvSpPr>
          <p:cNvPr id="9" name="Rectangle 8">
            <a:extLst>
              <a:ext uri="{FF2B5EF4-FFF2-40B4-BE49-F238E27FC236}">
                <a16:creationId xmlns:a16="http://schemas.microsoft.com/office/drawing/2014/main" id="{A0263F44-32AF-D94A-A251-0D77D0C555B3}"/>
              </a:ext>
            </a:extLst>
          </p:cNvPr>
          <p:cNvSpPr/>
          <p:nvPr/>
        </p:nvSpPr>
        <p:spPr>
          <a:xfrm>
            <a:off x="-1938224" y="1417680"/>
            <a:ext cx="1721950" cy="1420770"/>
          </a:xfrm>
          <a:prstGeom prst="rect">
            <a:avLst/>
          </a:prstGeom>
          <a:solidFill>
            <a:schemeClr val="accent1"/>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ja-JP" altLang="en-US" dirty="0">
                <a:latin typeface="Meiryo UI"/>
                <a:ea typeface="Meiryo UI"/>
                <a:cs typeface="Calibri"/>
              </a:rPr>
              <a:t>記入用紙</a:t>
            </a:r>
          </a:p>
        </p:txBody>
      </p:sp>
      <p:sp>
        <p:nvSpPr>
          <p:cNvPr id="3" name="正方形/長方形 2">
            <a:extLst>
              <a:ext uri="{FF2B5EF4-FFF2-40B4-BE49-F238E27FC236}">
                <a16:creationId xmlns:a16="http://schemas.microsoft.com/office/drawing/2014/main" id="{816F89AC-E70A-49CC-0FA7-89BAC79521BF}"/>
              </a:ext>
            </a:extLst>
          </p:cNvPr>
          <p:cNvSpPr/>
          <p:nvPr/>
        </p:nvSpPr>
        <p:spPr>
          <a:xfrm>
            <a:off x="32389" y="2937566"/>
            <a:ext cx="4643275" cy="310181"/>
          </a:xfrm>
          <a:prstGeom prst="rect">
            <a:avLst/>
          </a:prstGeom>
          <a:solidFill>
            <a:schemeClr val="bg1">
              <a:lumMod val="8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600" b="1" dirty="0">
                <a:solidFill>
                  <a:schemeClr val="tx1"/>
                </a:solidFill>
                <a:latin typeface="Meiryo UI" panose="020B0604030504040204" pitchFamily="50" charset="-128"/>
                <a:ea typeface="Meiryo UI" panose="020B0604030504040204" pitchFamily="50" charset="-128"/>
              </a:rPr>
              <a:t>林野火災における使用方法（想定）</a:t>
            </a:r>
            <a:endParaRPr kumimoji="1" lang="ja-JP" altLang="en-US" sz="1600" b="1" dirty="0">
              <a:solidFill>
                <a:schemeClr val="tx1"/>
              </a:solidFill>
              <a:latin typeface="Meiryo UI" panose="020B0604030504040204" pitchFamily="50" charset="-128"/>
              <a:ea typeface="Meiryo UI" panose="020B0604030504040204" pitchFamily="50" charset="-128"/>
            </a:endParaRPr>
          </a:p>
        </p:txBody>
      </p:sp>
      <p:sp>
        <p:nvSpPr>
          <p:cNvPr id="4" name="正方形/長方形 3">
            <a:extLst>
              <a:ext uri="{FF2B5EF4-FFF2-40B4-BE49-F238E27FC236}">
                <a16:creationId xmlns:a16="http://schemas.microsoft.com/office/drawing/2014/main" id="{0E973139-C53C-0CC3-FB93-6FE72D826654}"/>
              </a:ext>
            </a:extLst>
          </p:cNvPr>
          <p:cNvSpPr/>
          <p:nvPr/>
        </p:nvSpPr>
        <p:spPr>
          <a:xfrm>
            <a:off x="11952" y="3282471"/>
            <a:ext cx="2326128" cy="307777"/>
          </a:xfrm>
          <a:prstGeom prst="rect">
            <a:avLst/>
          </a:prstGeom>
        </p:spPr>
        <p:txBody>
          <a:bodyPr wrap="square">
            <a:spAutoFit/>
          </a:bodyPr>
          <a:lstStyle/>
          <a:p>
            <a:pPr lvl="0" defTabSz="791962">
              <a:defRPr/>
            </a:pPr>
            <a:r>
              <a:rPr lang="ja-JP" altLang="en-US" sz="1400" dirty="0">
                <a:latin typeface="Meiryo UI" panose="020B0604030504040204" pitchFamily="50" charset="-128"/>
                <a:ea typeface="Meiryo UI" panose="020B0604030504040204" pitchFamily="50" charset="-128"/>
              </a:rPr>
              <a:t>○　</a:t>
            </a:r>
            <a:endParaRPr lang="en-US" altLang="ja-JP" sz="1400" dirty="0">
              <a:latin typeface="Meiryo UI" panose="020B0604030504040204" pitchFamily="50" charset="-128"/>
              <a:ea typeface="Meiryo UI" panose="020B0604030504040204" pitchFamily="50" charset="-128"/>
            </a:endParaRPr>
          </a:p>
        </p:txBody>
      </p:sp>
      <p:graphicFrame>
        <p:nvGraphicFramePr>
          <p:cNvPr id="2" name="表 1">
            <a:extLst>
              <a:ext uri="{FF2B5EF4-FFF2-40B4-BE49-F238E27FC236}">
                <a16:creationId xmlns:a16="http://schemas.microsoft.com/office/drawing/2014/main" id="{F76B2A56-F3E7-9209-5B43-61C1FD4BF49D}"/>
              </a:ext>
            </a:extLst>
          </p:cNvPr>
          <p:cNvGraphicFramePr>
            <a:graphicFrameLocks noGrp="1"/>
          </p:cNvGraphicFramePr>
          <p:nvPr>
            <p:extLst>
              <p:ext uri="{D42A27DB-BD31-4B8C-83A1-F6EECF244321}">
                <p14:modId xmlns:p14="http://schemas.microsoft.com/office/powerpoint/2010/main" val="3307166834"/>
              </p:ext>
            </p:extLst>
          </p:nvPr>
        </p:nvGraphicFramePr>
        <p:xfrm>
          <a:off x="4772442" y="3590248"/>
          <a:ext cx="4303254" cy="2811330"/>
        </p:xfrm>
        <a:graphic>
          <a:graphicData uri="http://schemas.openxmlformats.org/drawingml/2006/table">
            <a:tbl>
              <a:tblPr/>
              <a:tblGrid>
                <a:gridCol w="1478774">
                  <a:extLst>
                    <a:ext uri="{9D8B030D-6E8A-4147-A177-3AD203B41FA5}">
                      <a16:colId xmlns:a16="http://schemas.microsoft.com/office/drawing/2014/main" val="410141057"/>
                    </a:ext>
                  </a:extLst>
                </a:gridCol>
                <a:gridCol w="2824480">
                  <a:extLst>
                    <a:ext uri="{9D8B030D-6E8A-4147-A177-3AD203B41FA5}">
                      <a16:colId xmlns:a16="http://schemas.microsoft.com/office/drawing/2014/main" val="3565116938"/>
                    </a:ext>
                  </a:extLst>
                </a:gridCol>
              </a:tblGrid>
              <a:tr h="239625">
                <a:tc>
                  <a:txBody>
                    <a:bodyPr/>
                    <a:lstStyle/>
                    <a:p>
                      <a:pPr algn="ctr" fontAlgn="ctr"/>
                      <a:r>
                        <a:rPr lang="ja-JP" altLang="en-US" sz="1200" b="1" i="0" u="none" strike="noStrike" dirty="0">
                          <a:solidFill>
                            <a:srgbClr val="000000"/>
                          </a:solidFill>
                          <a:effectLst/>
                          <a:latin typeface="Meiryo UI" panose="020B0604030504040204" pitchFamily="50" charset="-128"/>
                          <a:ea typeface="Meiryo UI" panose="020B0604030504040204" pitchFamily="50" charset="-128"/>
                        </a:rPr>
                        <a:t>会社名</a:t>
                      </a:r>
                    </a:p>
                  </a:txBody>
                  <a:tcPr marL="2385" marR="2385" marT="2385" marB="1717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endParaRPr lang="ja-JP" altLang="en-US" sz="1200" b="0" i="0" u="none" strike="noStrike" dirty="0">
                        <a:solidFill>
                          <a:srgbClr val="000000"/>
                        </a:solidFill>
                        <a:effectLst/>
                        <a:latin typeface="Meiryo UI" panose="020B0604030504040204" pitchFamily="50" charset="-128"/>
                        <a:ea typeface="Meiryo UI" panose="020B0604030504040204" pitchFamily="50" charset="-128"/>
                      </a:endParaRPr>
                    </a:p>
                  </a:txBody>
                  <a:tcPr marL="2385" marR="2385" marT="2385" marB="171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573904248"/>
                  </a:ext>
                </a:extLst>
              </a:tr>
              <a:tr h="491165">
                <a:tc>
                  <a:txBody>
                    <a:bodyPr/>
                    <a:lstStyle/>
                    <a:p>
                      <a:pPr algn="ctr" fontAlgn="ctr"/>
                      <a:r>
                        <a:rPr lang="ja-JP" altLang="en-US" sz="1200" b="1" i="0" u="none" strike="noStrike" dirty="0">
                          <a:solidFill>
                            <a:srgbClr val="000000"/>
                          </a:solidFill>
                          <a:effectLst/>
                          <a:latin typeface="Meiryo UI" panose="020B0604030504040204" pitchFamily="50" charset="-128"/>
                          <a:ea typeface="Meiryo UI" panose="020B0604030504040204" pitchFamily="50" charset="-128"/>
                        </a:rPr>
                        <a:t>製品名</a:t>
                      </a:r>
                    </a:p>
                  </a:txBody>
                  <a:tcPr marL="2385" marR="2385" marT="2385" marB="1717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endParaRPr lang="ja-JP" altLang="en-US" sz="1200" b="0" i="0" u="none" strike="noStrike" dirty="0">
                        <a:solidFill>
                          <a:srgbClr val="000000"/>
                        </a:solidFill>
                        <a:effectLst/>
                        <a:latin typeface="Meiryo UI" panose="020B0604030504040204" pitchFamily="50" charset="-128"/>
                        <a:ea typeface="Meiryo UI" panose="020B0604030504040204" pitchFamily="50" charset="-128"/>
                      </a:endParaRPr>
                    </a:p>
                  </a:txBody>
                  <a:tcPr marL="2385" marR="2385" marT="2385" marB="171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291808243"/>
                  </a:ext>
                </a:extLst>
              </a:tr>
              <a:tr h="239625">
                <a:tc>
                  <a:txBody>
                    <a:bodyPr/>
                    <a:lstStyle/>
                    <a:p>
                      <a:pPr algn="ctr" fontAlgn="ctr"/>
                      <a:r>
                        <a:rPr lang="ja-JP" altLang="en-US" sz="1200" b="1" i="0" u="none" strike="noStrike" dirty="0">
                          <a:solidFill>
                            <a:srgbClr val="000000"/>
                          </a:solidFill>
                          <a:effectLst/>
                          <a:latin typeface="Meiryo UI" panose="020B0604030504040204" pitchFamily="50" charset="-128"/>
                          <a:ea typeface="Meiryo UI" panose="020B0604030504040204" pitchFamily="50" charset="-128"/>
                        </a:rPr>
                        <a:t>製品構成</a:t>
                      </a:r>
                      <a:endParaRPr lang="zh-TW" altLang="en-US" sz="1200" b="1" i="0" u="none" strike="noStrike" dirty="0">
                        <a:solidFill>
                          <a:srgbClr val="000000"/>
                        </a:solidFill>
                        <a:effectLst/>
                        <a:latin typeface="Meiryo UI" panose="020B0604030504040204" pitchFamily="50" charset="-128"/>
                        <a:ea typeface="Meiryo UI" panose="020B0604030504040204" pitchFamily="50" charset="-128"/>
                      </a:endParaRPr>
                    </a:p>
                  </a:txBody>
                  <a:tcPr marL="2385" marR="2385" marT="2385" marB="1717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endParaRPr lang="ja-JP" altLang="en-US" sz="1200" b="0" i="0" u="none" strike="noStrike" dirty="0">
                        <a:solidFill>
                          <a:srgbClr val="000000"/>
                        </a:solidFill>
                        <a:effectLst/>
                        <a:latin typeface="Meiryo UI" panose="020B0604030504040204" pitchFamily="50" charset="-128"/>
                        <a:ea typeface="Meiryo UI" panose="020B0604030504040204" pitchFamily="50" charset="-128"/>
                      </a:endParaRPr>
                    </a:p>
                  </a:txBody>
                  <a:tcPr marL="2385" marR="2385" marT="2385" marB="171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768111448"/>
                  </a:ext>
                </a:extLst>
              </a:tr>
              <a:tr h="239625">
                <a:tc>
                  <a:txBody>
                    <a:bodyPr/>
                    <a:lstStyle/>
                    <a:p>
                      <a:pPr algn="ctr" fontAlgn="ctr"/>
                      <a:r>
                        <a:rPr lang="ja-JP" altLang="en-US" sz="1200" b="1" i="0" u="none" strike="noStrike" dirty="0">
                          <a:solidFill>
                            <a:srgbClr val="000000"/>
                          </a:solidFill>
                          <a:effectLst/>
                          <a:latin typeface="Meiryo UI" panose="020B0604030504040204" pitchFamily="50" charset="-128"/>
                          <a:ea typeface="Meiryo UI" panose="020B0604030504040204" pitchFamily="50" charset="-128"/>
                        </a:rPr>
                        <a:t>検出方法</a:t>
                      </a:r>
                    </a:p>
                  </a:txBody>
                  <a:tcPr marL="2385" marR="2385" marT="2385" marB="1717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endParaRPr lang="zh-TW" altLang="en-US" sz="1200" b="0" i="0" u="none" strike="noStrike" dirty="0">
                        <a:solidFill>
                          <a:srgbClr val="000000"/>
                        </a:solidFill>
                        <a:effectLst/>
                        <a:latin typeface="Meiryo UI" panose="020B0604030504040204" pitchFamily="50" charset="-128"/>
                        <a:ea typeface="Meiryo UI" panose="020B0604030504040204" pitchFamily="50" charset="-128"/>
                      </a:endParaRPr>
                    </a:p>
                  </a:txBody>
                  <a:tcPr marL="2385" marR="2385" marT="2385" marB="171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110476019"/>
                  </a:ext>
                </a:extLst>
              </a:tr>
              <a:tr h="440355">
                <a:tc>
                  <a:txBody>
                    <a:bodyPr/>
                    <a:lstStyle/>
                    <a:p>
                      <a:pPr algn="ctr" fontAlgn="ctr"/>
                      <a:r>
                        <a:rPr lang="ja-JP" altLang="en-US" sz="1200" b="1" i="0" u="none" strike="noStrike" dirty="0">
                          <a:solidFill>
                            <a:srgbClr val="000000"/>
                          </a:solidFill>
                          <a:effectLst/>
                          <a:latin typeface="Meiryo UI" panose="020B0604030504040204" pitchFamily="50" charset="-128"/>
                          <a:ea typeface="Meiryo UI" panose="020B0604030504040204" pitchFamily="50" charset="-128"/>
                        </a:rPr>
                        <a:t>監視範囲</a:t>
                      </a:r>
                    </a:p>
                  </a:txBody>
                  <a:tcPr marL="2385" marR="2385" marT="2385" marB="1717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endParaRPr lang="ja-JP" altLang="en-US" sz="1200" b="0" i="0" u="none" strike="noStrike" dirty="0">
                        <a:solidFill>
                          <a:srgbClr val="000000"/>
                        </a:solidFill>
                        <a:effectLst/>
                        <a:latin typeface="Meiryo UI" panose="020B0604030504040204" pitchFamily="50" charset="-128"/>
                        <a:ea typeface="Meiryo UI" panose="020B0604030504040204" pitchFamily="50" charset="-128"/>
                      </a:endParaRPr>
                    </a:p>
                  </a:txBody>
                  <a:tcPr marL="2385" marR="2385" marT="2385" marB="171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529448235"/>
                  </a:ext>
                </a:extLst>
              </a:tr>
              <a:tr h="239625">
                <a:tc>
                  <a:txBody>
                    <a:bodyPr/>
                    <a:lstStyle/>
                    <a:p>
                      <a:pPr algn="ctr" fontAlgn="ctr"/>
                      <a:r>
                        <a:rPr lang="ja-JP" altLang="en-US" sz="1200" b="1" i="0" u="none" strike="noStrike" dirty="0">
                          <a:solidFill>
                            <a:srgbClr val="000000"/>
                          </a:solidFill>
                          <a:effectLst/>
                          <a:latin typeface="Meiryo UI" panose="020B0604030504040204" pitchFamily="50" charset="-128"/>
                          <a:ea typeface="Meiryo UI" panose="020B0604030504040204" pitchFamily="50" charset="-128"/>
                        </a:rPr>
                        <a:t>電源</a:t>
                      </a:r>
                    </a:p>
                  </a:txBody>
                  <a:tcPr marL="2385" marR="2385" marT="2385" marB="1717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85000"/>
                      </a:schemeClr>
                    </a:solidFill>
                  </a:tcPr>
                </a:tc>
                <a:tc>
                  <a:txBody>
                    <a:bodyPr/>
                    <a:lstStyle/>
                    <a:p>
                      <a:pPr algn="ctr" fontAlgn="ctr"/>
                      <a:endParaRPr lang="ja-JP" altLang="en-US" sz="1200" b="0" i="0" u="none" strike="noStrike" dirty="0">
                        <a:solidFill>
                          <a:srgbClr val="000000"/>
                        </a:solidFill>
                        <a:effectLst/>
                        <a:latin typeface="Meiryo UI" panose="020B0604030504040204" pitchFamily="50" charset="-128"/>
                        <a:ea typeface="Meiryo UI" panose="020B0604030504040204" pitchFamily="50" charset="-128"/>
                      </a:endParaRPr>
                    </a:p>
                  </a:txBody>
                  <a:tcPr marL="2385" marR="2385" marT="2385" marB="171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617851847"/>
                  </a:ext>
                </a:extLst>
              </a:tr>
              <a:tr h="239625">
                <a:tc>
                  <a:txBody>
                    <a:bodyPr/>
                    <a:lstStyle/>
                    <a:p>
                      <a:pPr algn="ctr" fontAlgn="ctr"/>
                      <a:r>
                        <a:rPr lang="ja-JP" altLang="en-US" sz="1200" b="1" i="0" u="none" strike="noStrike" dirty="0">
                          <a:solidFill>
                            <a:srgbClr val="000000"/>
                          </a:solidFill>
                          <a:effectLst/>
                          <a:latin typeface="Meiryo UI" panose="020B0604030504040204" pitchFamily="50" charset="-128"/>
                          <a:ea typeface="Meiryo UI" panose="020B0604030504040204" pitchFamily="50" charset="-128"/>
                        </a:rPr>
                        <a:t>通信</a:t>
                      </a:r>
                    </a:p>
                  </a:txBody>
                  <a:tcPr marL="2385" marR="2385" marT="2385" marB="1717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endParaRPr lang="ja-JP" altLang="en-US" sz="1200" b="0" i="0" u="none" strike="noStrike" dirty="0">
                        <a:solidFill>
                          <a:srgbClr val="000000"/>
                        </a:solidFill>
                        <a:effectLst/>
                        <a:latin typeface="Meiryo UI" panose="020B0604030504040204" pitchFamily="50" charset="-128"/>
                        <a:ea typeface="Meiryo UI" panose="020B0604030504040204" pitchFamily="50" charset="-128"/>
                      </a:endParaRPr>
                    </a:p>
                  </a:txBody>
                  <a:tcPr marL="2385" marR="2385" marT="2385" marB="171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080207685"/>
                  </a:ext>
                </a:extLst>
              </a:tr>
              <a:tr h="239625">
                <a:tc>
                  <a:txBody>
                    <a:bodyPr/>
                    <a:lstStyle/>
                    <a:p>
                      <a:pPr algn="ctr" fontAlgn="ctr"/>
                      <a:r>
                        <a:rPr lang="ja-JP" altLang="en-US" sz="1200" b="1" i="0" u="none" strike="noStrike" dirty="0">
                          <a:solidFill>
                            <a:srgbClr val="000000"/>
                          </a:solidFill>
                          <a:effectLst/>
                          <a:latin typeface="Meiryo UI" panose="020B0604030504040204" pitchFamily="50" charset="-128"/>
                          <a:ea typeface="Meiryo UI" panose="020B0604030504040204" pitchFamily="50" charset="-128"/>
                        </a:rPr>
                        <a:t>費用（１セット）</a:t>
                      </a:r>
                    </a:p>
                  </a:txBody>
                  <a:tcPr marL="2385" marR="2385" marT="2385" marB="1717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endParaRPr lang="ja-JP" altLang="en-US" sz="1200" b="0" i="0" u="none" strike="noStrike" dirty="0">
                        <a:solidFill>
                          <a:srgbClr val="000000"/>
                        </a:solidFill>
                        <a:effectLst/>
                        <a:latin typeface="Meiryo UI" panose="020B0604030504040204" pitchFamily="50" charset="-128"/>
                        <a:ea typeface="Meiryo UI" panose="020B0604030504040204" pitchFamily="50" charset="-128"/>
                      </a:endParaRPr>
                    </a:p>
                  </a:txBody>
                  <a:tcPr marL="2385" marR="2385" marT="2385" marB="171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043484915"/>
                  </a:ext>
                </a:extLst>
              </a:tr>
              <a:tr h="239625">
                <a:tc>
                  <a:txBody>
                    <a:bodyPr/>
                    <a:lstStyle/>
                    <a:p>
                      <a:pPr algn="ctr" fontAlgn="ctr"/>
                      <a:r>
                        <a:rPr lang="ja-JP" altLang="en-US" sz="1200" b="1" i="0" u="none" strike="noStrike" dirty="0">
                          <a:solidFill>
                            <a:srgbClr val="000000"/>
                          </a:solidFill>
                          <a:effectLst/>
                          <a:latin typeface="Meiryo UI" panose="020B0604030504040204" pitchFamily="50" charset="-128"/>
                          <a:ea typeface="Meiryo UI" panose="020B0604030504040204" pitchFamily="50" charset="-128"/>
                        </a:rPr>
                        <a:t>屋外での使用実績</a:t>
                      </a:r>
                    </a:p>
                  </a:txBody>
                  <a:tcPr marL="2385" marR="2385" marT="2385" marB="1717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85000"/>
                      </a:schemeClr>
                    </a:solidFill>
                  </a:tcPr>
                </a:tc>
                <a:tc>
                  <a:txBody>
                    <a:bodyPr/>
                    <a:lstStyle/>
                    <a:p>
                      <a:pPr algn="ctr" fontAlgn="ctr"/>
                      <a:endParaRPr lang="ja-JP" altLang="en-US" sz="1200" b="0" i="0" u="none" strike="noStrike" dirty="0">
                        <a:solidFill>
                          <a:srgbClr val="000000"/>
                        </a:solidFill>
                        <a:effectLst/>
                        <a:latin typeface="Meiryo UI" panose="020B0604030504040204" pitchFamily="50" charset="-128"/>
                        <a:ea typeface="Meiryo UI" panose="020B0604030504040204" pitchFamily="50" charset="-128"/>
                      </a:endParaRPr>
                    </a:p>
                  </a:txBody>
                  <a:tcPr marL="2385" marR="2385" marT="2385" marB="171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437533057"/>
                  </a:ext>
                </a:extLst>
              </a:tr>
              <a:tr h="102286">
                <a:tc>
                  <a:txBody>
                    <a:bodyPr/>
                    <a:lstStyle/>
                    <a:p>
                      <a:pPr algn="ctr" fontAlgn="ctr"/>
                      <a:r>
                        <a:rPr lang="ja-JP" altLang="en-US" sz="1200" b="1" i="0" u="none" strike="noStrike" dirty="0">
                          <a:solidFill>
                            <a:srgbClr val="000000"/>
                          </a:solidFill>
                          <a:effectLst/>
                          <a:latin typeface="Meiryo UI" panose="020B0604030504040204" pitchFamily="50" charset="-128"/>
                          <a:ea typeface="Meiryo UI" panose="020B0604030504040204" pitchFamily="50" charset="-128"/>
                        </a:rPr>
                        <a:t>その他</a:t>
                      </a:r>
                    </a:p>
                  </a:txBody>
                  <a:tcPr marL="2385" marR="2385" marT="2385" marB="1717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85000"/>
                      </a:schemeClr>
                    </a:solidFill>
                  </a:tcPr>
                </a:tc>
                <a:tc>
                  <a:txBody>
                    <a:bodyPr/>
                    <a:lstStyle/>
                    <a:p>
                      <a:pPr algn="ctr" fontAlgn="ctr"/>
                      <a:endParaRPr lang="ja-JP" altLang="en-US" sz="1200" b="0" i="0" u="none" strike="noStrike" dirty="0">
                        <a:solidFill>
                          <a:srgbClr val="000000"/>
                        </a:solidFill>
                        <a:effectLst/>
                        <a:latin typeface="Meiryo UI" panose="020B0604030504040204" pitchFamily="50" charset="-128"/>
                        <a:ea typeface="Meiryo UI" panose="020B0604030504040204" pitchFamily="50" charset="-128"/>
                      </a:endParaRPr>
                    </a:p>
                  </a:txBody>
                  <a:tcPr marL="2385" marR="2385" marT="2385" marB="171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930235144"/>
                  </a:ext>
                </a:extLst>
              </a:tr>
            </a:tbl>
          </a:graphicData>
        </a:graphic>
      </p:graphicFrame>
      <p:sp>
        <p:nvSpPr>
          <p:cNvPr id="5" name="正方形/長方形 4">
            <a:extLst>
              <a:ext uri="{FF2B5EF4-FFF2-40B4-BE49-F238E27FC236}">
                <a16:creationId xmlns:a16="http://schemas.microsoft.com/office/drawing/2014/main" id="{AD00248F-C68E-E155-F62D-CBC116DCC539}"/>
              </a:ext>
            </a:extLst>
          </p:cNvPr>
          <p:cNvSpPr/>
          <p:nvPr/>
        </p:nvSpPr>
        <p:spPr>
          <a:xfrm>
            <a:off x="4772442" y="566218"/>
            <a:ext cx="4303254" cy="2923859"/>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dirty="0"/>
              <a:t>図、写真等</a:t>
            </a:r>
          </a:p>
        </p:txBody>
      </p:sp>
      <p:sp>
        <p:nvSpPr>
          <p:cNvPr id="8" name="テキスト ボックス 7">
            <a:extLst>
              <a:ext uri="{FF2B5EF4-FFF2-40B4-BE49-F238E27FC236}">
                <a16:creationId xmlns:a16="http://schemas.microsoft.com/office/drawing/2014/main" id="{CCA470D7-7FBE-B3E7-E105-00BCED786ADC}"/>
              </a:ext>
            </a:extLst>
          </p:cNvPr>
          <p:cNvSpPr txBox="1"/>
          <p:nvPr/>
        </p:nvSpPr>
        <p:spPr>
          <a:xfrm>
            <a:off x="7287768" y="63181"/>
            <a:ext cx="1608582" cy="369332"/>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kumimoji="1" lang="ja-JP" altLang="en-US" dirty="0"/>
              <a:t>〇〇〇</a:t>
            </a:r>
          </a:p>
        </p:txBody>
      </p:sp>
    </p:spTree>
    <p:extLst>
      <p:ext uri="{BB962C8B-B14F-4D97-AF65-F5344CB8AC3E}">
        <p14:creationId xmlns:p14="http://schemas.microsoft.com/office/powerpoint/2010/main" val="36378770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1AA745B-10DF-D54F-D0FE-F720E9A43A02}"/>
            </a:ext>
          </a:extLst>
        </p:cNvPr>
        <p:cNvGrpSpPr/>
        <p:nvPr/>
      </p:nvGrpSpPr>
      <p:grpSpPr>
        <a:xfrm>
          <a:off x="0" y="0"/>
          <a:ext cx="0" cy="0"/>
          <a:chOff x="0" y="0"/>
          <a:chExt cx="0" cy="0"/>
        </a:xfrm>
      </p:grpSpPr>
      <p:sp>
        <p:nvSpPr>
          <p:cNvPr id="6" name="正方形/長方形 5">
            <a:extLst>
              <a:ext uri="{FF2B5EF4-FFF2-40B4-BE49-F238E27FC236}">
                <a16:creationId xmlns:a16="http://schemas.microsoft.com/office/drawing/2014/main" id="{B99240F2-64A7-703B-6C99-8329B35B0452}"/>
              </a:ext>
            </a:extLst>
          </p:cNvPr>
          <p:cNvSpPr/>
          <p:nvPr/>
        </p:nvSpPr>
        <p:spPr>
          <a:xfrm>
            <a:off x="56452" y="1382729"/>
            <a:ext cx="4634294" cy="310181"/>
          </a:xfrm>
          <a:prstGeom prst="rect">
            <a:avLst/>
          </a:prstGeom>
          <a:solidFill>
            <a:schemeClr val="bg1">
              <a:lumMod val="8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600" b="1" dirty="0">
                <a:solidFill>
                  <a:schemeClr val="tx1"/>
                </a:solidFill>
                <a:latin typeface="Meiryo UI" panose="020B0604030504040204" pitchFamily="50" charset="-128"/>
                <a:ea typeface="Meiryo UI" panose="020B0604030504040204" pitchFamily="50" charset="-128"/>
              </a:rPr>
              <a:t>技術の概要</a:t>
            </a:r>
          </a:p>
        </p:txBody>
      </p:sp>
      <p:sp>
        <p:nvSpPr>
          <p:cNvPr id="7" name="正方形/長方形 6">
            <a:extLst>
              <a:ext uri="{FF2B5EF4-FFF2-40B4-BE49-F238E27FC236}">
                <a16:creationId xmlns:a16="http://schemas.microsoft.com/office/drawing/2014/main" id="{B10C69B2-83A2-89EF-9764-1D0D852E454B}"/>
              </a:ext>
            </a:extLst>
          </p:cNvPr>
          <p:cNvSpPr/>
          <p:nvPr/>
        </p:nvSpPr>
        <p:spPr>
          <a:xfrm>
            <a:off x="32390" y="3834441"/>
            <a:ext cx="4643275" cy="310181"/>
          </a:xfrm>
          <a:prstGeom prst="rect">
            <a:avLst/>
          </a:prstGeom>
          <a:solidFill>
            <a:schemeClr val="bg1">
              <a:lumMod val="8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600" b="1" dirty="0">
                <a:solidFill>
                  <a:schemeClr val="tx1"/>
                </a:solidFill>
                <a:latin typeface="Meiryo UI" panose="020B0604030504040204" pitchFamily="50" charset="-128"/>
                <a:ea typeface="Meiryo UI" panose="020B0604030504040204" pitchFamily="50" charset="-128"/>
              </a:rPr>
              <a:t>メリット・デメリット</a:t>
            </a:r>
            <a:endParaRPr kumimoji="1" lang="ja-JP" altLang="en-US" sz="1600" b="1" dirty="0">
              <a:solidFill>
                <a:schemeClr val="tx1"/>
              </a:solidFill>
              <a:latin typeface="Meiryo UI" panose="020B0604030504040204" pitchFamily="50" charset="-128"/>
              <a:ea typeface="Meiryo UI" panose="020B0604030504040204" pitchFamily="50" charset="-128"/>
            </a:endParaRPr>
          </a:p>
        </p:txBody>
      </p:sp>
      <p:sp>
        <p:nvSpPr>
          <p:cNvPr id="12" name="正方形/長方形 11">
            <a:extLst>
              <a:ext uri="{FF2B5EF4-FFF2-40B4-BE49-F238E27FC236}">
                <a16:creationId xmlns:a16="http://schemas.microsoft.com/office/drawing/2014/main" id="{A347614C-FCD7-36C7-7BCC-337F48F27CB7}"/>
              </a:ext>
            </a:extLst>
          </p:cNvPr>
          <p:cNvSpPr/>
          <p:nvPr/>
        </p:nvSpPr>
        <p:spPr>
          <a:xfrm>
            <a:off x="-12027" y="4256938"/>
            <a:ext cx="4383586" cy="1169551"/>
          </a:xfrm>
          <a:prstGeom prst="rect">
            <a:avLst/>
          </a:prstGeom>
        </p:spPr>
        <p:txBody>
          <a:bodyPr wrap="square">
            <a:spAutoFit/>
          </a:bodyPr>
          <a:lstStyle/>
          <a:p>
            <a:pPr lvl="0" defTabSz="791962">
              <a:defRPr/>
            </a:pPr>
            <a:r>
              <a:rPr lang="en-US" altLang="ja-JP" sz="1400" dirty="0">
                <a:latin typeface="Meiryo UI" panose="020B0604030504040204" pitchFamily="50" charset="-128"/>
                <a:ea typeface="Meiryo UI" panose="020B0604030504040204" pitchFamily="50" charset="-128"/>
              </a:rPr>
              <a:t>【</a:t>
            </a:r>
            <a:r>
              <a:rPr lang="ja-JP" altLang="en-US" sz="1400" dirty="0">
                <a:latin typeface="Meiryo UI" panose="020B0604030504040204" pitchFamily="50" charset="-128"/>
                <a:ea typeface="Meiryo UI" panose="020B0604030504040204" pitchFamily="50" charset="-128"/>
              </a:rPr>
              <a:t>メリット</a:t>
            </a:r>
            <a:r>
              <a:rPr lang="en-US" altLang="ja-JP" sz="1400" dirty="0">
                <a:latin typeface="Meiryo UI" panose="020B0604030504040204" pitchFamily="50" charset="-128"/>
                <a:ea typeface="Meiryo UI" panose="020B0604030504040204" pitchFamily="50" charset="-128"/>
              </a:rPr>
              <a:t>】</a:t>
            </a:r>
          </a:p>
          <a:p>
            <a:pPr lvl="0" defTabSz="791962">
              <a:defRPr/>
            </a:pPr>
            <a:r>
              <a:rPr lang="ja-JP" altLang="en-US" sz="1400" dirty="0">
                <a:latin typeface="Meiryo UI" panose="020B0604030504040204" pitchFamily="50" charset="-128"/>
                <a:ea typeface="Meiryo UI" panose="020B0604030504040204" pitchFamily="50" charset="-128"/>
              </a:rPr>
              <a:t>○広範囲を監視できる</a:t>
            </a:r>
            <a:endParaRPr lang="en-US" altLang="ja-JP" sz="1400" dirty="0">
              <a:latin typeface="Meiryo UI" panose="020B0604030504040204" pitchFamily="50" charset="-128"/>
              <a:ea typeface="Meiryo UI" panose="020B0604030504040204" pitchFamily="50" charset="-128"/>
            </a:endParaRPr>
          </a:p>
          <a:p>
            <a:pPr lvl="0" defTabSz="791962">
              <a:defRPr/>
            </a:pPr>
            <a:r>
              <a:rPr lang="en-US" altLang="ja-JP" sz="1400" dirty="0">
                <a:latin typeface="Meiryo UI" panose="020B0604030504040204" pitchFamily="50" charset="-128"/>
                <a:ea typeface="Meiryo UI" panose="020B0604030504040204" pitchFamily="50" charset="-128"/>
              </a:rPr>
              <a:t>【</a:t>
            </a:r>
            <a:r>
              <a:rPr lang="ja-JP" altLang="en-US" sz="1400" dirty="0">
                <a:latin typeface="Meiryo UI" panose="020B0604030504040204" pitchFamily="50" charset="-128"/>
                <a:ea typeface="Meiryo UI" panose="020B0604030504040204" pitchFamily="50" charset="-128"/>
              </a:rPr>
              <a:t>デメリット</a:t>
            </a:r>
            <a:r>
              <a:rPr lang="en-US" altLang="ja-JP" sz="1400" dirty="0">
                <a:latin typeface="Meiryo UI" panose="020B0604030504040204" pitchFamily="50" charset="-128"/>
                <a:ea typeface="Meiryo UI" panose="020B0604030504040204" pitchFamily="50" charset="-128"/>
              </a:rPr>
              <a:t>】</a:t>
            </a:r>
          </a:p>
          <a:p>
            <a:pPr lvl="0" defTabSz="791962">
              <a:defRPr/>
            </a:pPr>
            <a:r>
              <a:rPr lang="ja-JP" altLang="en-US" sz="1400" dirty="0">
                <a:latin typeface="Meiryo UI" panose="020B0604030504040204" pitchFamily="50" charset="-128"/>
                <a:ea typeface="Meiryo UI" panose="020B0604030504040204" pitchFamily="50" charset="-128"/>
              </a:rPr>
              <a:t>〇葉っぱなどの障害物があると検知できない</a:t>
            </a:r>
            <a:endParaRPr lang="en-US" altLang="ja-JP" sz="1400" dirty="0">
              <a:latin typeface="Meiryo UI" panose="020B0604030504040204" pitchFamily="50" charset="-128"/>
              <a:ea typeface="Meiryo UI" panose="020B0604030504040204" pitchFamily="50" charset="-128"/>
            </a:endParaRPr>
          </a:p>
          <a:p>
            <a:pPr lvl="0" defTabSz="791962">
              <a:defRPr/>
            </a:pPr>
            <a:r>
              <a:rPr lang="ja-JP" altLang="en-US" sz="1400" dirty="0">
                <a:latin typeface="Meiryo UI" panose="020B0604030504040204" pitchFamily="50" charset="-128"/>
                <a:ea typeface="Meiryo UI" panose="020B0604030504040204" pitchFamily="50" charset="-128"/>
              </a:rPr>
              <a:t>〇設置後、</a:t>
            </a:r>
            <a:r>
              <a:rPr lang="en-US" altLang="ja-JP" sz="1400" dirty="0">
                <a:latin typeface="Meiryo UI" panose="020B0604030504040204" pitchFamily="50" charset="-128"/>
                <a:ea typeface="Meiryo UI" panose="020B0604030504040204" pitchFamily="50" charset="-128"/>
              </a:rPr>
              <a:t>AI</a:t>
            </a:r>
            <a:r>
              <a:rPr lang="ja-JP" altLang="en-US" sz="1400" dirty="0">
                <a:latin typeface="Meiryo UI" panose="020B0604030504040204" pitchFamily="50" charset="-128"/>
                <a:ea typeface="Meiryo UI" panose="020B0604030504040204" pitchFamily="50" charset="-128"/>
              </a:rPr>
              <a:t>学習が必要</a:t>
            </a:r>
            <a:endParaRPr lang="en-US" altLang="ja-JP" sz="1400" dirty="0">
              <a:latin typeface="Meiryo UI" panose="020B0604030504040204" pitchFamily="50" charset="-128"/>
              <a:ea typeface="Meiryo UI" panose="020B0604030504040204" pitchFamily="50" charset="-128"/>
            </a:endParaRPr>
          </a:p>
        </p:txBody>
      </p:sp>
      <p:sp>
        <p:nvSpPr>
          <p:cNvPr id="16" name="正方形/長方形 15">
            <a:extLst>
              <a:ext uri="{FF2B5EF4-FFF2-40B4-BE49-F238E27FC236}">
                <a16:creationId xmlns:a16="http://schemas.microsoft.com/office/drawing/2014/main" id="{7F4E5458-7BDA-B246-3855-E31879EDDDB3}"/>
              </a:ext>
            </a:extLst>
          </p:cNvPr>
          <p:cNvSpPr/>
          <p:nvPr/>
        </p:nvSpPr>
        <p:spPr>
          <a:xfrm>
            <a:off x="8796054" y="6516864"/>
            <a:ext cx="347946" cy="338554"/>
          </a:xfrm>
          <a:prstGeom prst="rect">
            <a:avLst/>
          </a:prstGeom>
          <a:solidFill>
            <a:schemeClr val="bg1"/>
          </a:solidFill>
        </p:spPr>
        <p:txBody>
          <a:bodyPr wrap="square" lIns="91440" tIns="45720" rIns="91440" bIns="45720" anchor="t">
            <a:spAutoFit/>
          </a:bodyPr>
          <a:lstStyle/>
          <a:p>
            <a:pPr lvl="0" defTabSz="791962">
              <a:defRPr/>
            </a:pPr>
            <a:endParaRPr lang="ja-JP" altLang="en-US" sz="1600" dirty="0">
              <a:latin typeface="Meiryo UI" panose="020B0604030504040204" pitchFamily="50" charset="-128"/>
              <a:ea typeface="Meiryo UI" panose="020B0604030504040204" pitchFamily="50" charset="-128"/>
            </a:endParaRPr>
          </a:p>
        </p:txBody>
      </p:sp>
      <p:sp>
        <p:nvSpPr>
          <p:cNvPr id="17" name="正方形/長方形 16">
            <a:extLst>
              <a:ext uri="{FF2B5EF4-FFF2-40B4-BE49-F238E27FC236}">
                <a16:creationId xmlns:a16="http://schemas.microsoft.com/office/drawing/2014/main" id="{413A5B0D-A967-81C4-1186-BB440FEB8CB1}"/>
              </a:ext>
            </a:extLst>
          </p:cNvPr>
          <p:cNvSpPr/>
          <p:nvPr/>
        </p:nvSpPr>
        <p:spPr>
          <a:xfrm>
            <a:off x="59649" y="5530822"/>
            <a:ext cx="4643275" cy="356082"/>
          </a:xfrm>
          <a:prstGeom prst="rect">
            <a:avLst/>
          </a:prstGeom>
          <a:solidFill>
            <a:schemeClr val="bg1">
              <a:lumMod val="8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600" b="1" dirty="0">
                <a:solidFill>
                  <a:schemeClr val="tx1"/>
                </a:solidFill>
                <a:latin typeface="Meiryo UI" panose="020B0604030504040204" pitchFamily="50" charset="-128"/>
                <a:ea typeface="Meiryo UI" panose="020B0604030504040204" pitchFamily="50" charset="-128"/>
              </a:rPr>
              <a:t>導入状況・予定</a:t>
            </a:r>
          </a:p>
        </p:txBody>
      </p:sp>
      <p:sp>
        <p:nvSpPr>
          <p:cNvPr id="22" name="正方形/長方形 21">
            <a:extLst>
              <a:ext uri="{FF2B5EF4-FFF2-40B4-BE49-F238E27FC236}">
                <a16:creationId xmlns:a16="http://schemas.microsoft.com/office/drawing/2014/main" id="{75F2CC5A-DCE4-6CDB-437D-42B46EBF2FD1}"/>
              </a:ext>
            </a:extLst>
          </p:cNvPr>
          <p:cNvSpPr/>
          <p:nvPr/>
        </p:nvSpPr>
        <p:spPr>
          <a:xfrm>
            <a:off x="-3" y="1793628"/>
            <a:ext cx="4643124" cy="1169551"/>
          </a:xfrm>
          <a:prstGeom prst="rect">
            <a:avLst/>
          </a:prstGeom>
        </p:spPr>
        <p:txBody>
          <a:bodyPr wrap="square">
            <a:spAutoFit/>
          </a:bodyPr>
          <a:lstStyle/>
          <a:p>
            <a:pPr lvl="0" defTabSz="791962">
              <a:defRPr/>
            </a:pPr>
            <a:r>
              <a:rPr lang="ja-JP" altLang="en-US" sz="1400" dirty="0">
                <a:latin typeface="Meiryo UI" panose="020B0604030504040204" pitchFamily="50" charset="-128"/>
                <a:ea typeface="Meiryo UI" panose="020B0604030504040204" pitchFamily="50" charset="-128"/>
              </a:rPr>
              <a:t>○見通し距離１ｋｍという広範囲を監視できる赤外線カメラ</a:t>
            </a:r>
            <a:endParaRPr lang="en-US" altLang="ja-JP" sz="1400" dirty="0">
              <a:latin typeface="Meiryo UI" panose="020B0604030504040204" pitchFamily="50" charset="-128"/>
              <a:ea typeface="Meiryo UI" panose="020B0604030504040204" pitchFamily="50" charset="-128"/>
            </a:endParaRPr>
          </a:p>
          <a:p>
            <a:pPr lvl="0" defTabSz="791962">
              <a:defRPr/>
            </a:pPr>
            <a:r>
              <a:rPr lang="ja-JP" altLang="en-US" sz="1400" dirty="0">
                <a:latin typeface="Meiryo UI" panose="020B0604030504040204" pitchFamily="50" charset="-128"/>
                <a:ea typeface="Meiryo UI" panose="020B0604030504040204" pitchFamily="50" charset="-128"/>
              </a:rPr>
              <a:t>〇閾値を超えるとアラートを通知</a:t>
            </a:r>
            <a:endParaRPr lang="en-US" altLang="ja-JP" sz="1400" dirty="0">
              <a:latin typeface="Meiryo UI" panose="020B0604030504040204" pitchFamily="50" charset="-128"/>
              <a:ea typeface="Meiryo UI" panose="020B0604030504040204" pitchFamily="50" charset="-128"/>
            </a:endParaRPr>
          </a:p>
          <a:p>
            <a:pPr lvl="0" defTabSz="791962">
              <a:defRPr/>
            </a:pPr>
            <a:r>
              <a:rPr lang="ja-JP" altLang="en-US" sz="1400" dirty="0">
                <a:latin typeface="Meiryo UI" panose="020B0604030504040204" pitchFamily="50" charset="-128"/>
                <a:ea typeface="Meiryo UI" panose="020B0604030504040204" pitchFamily="50" charset="-128"/>
              </a:rPr>
              <a:t>〇・・・</a:t>
            </a:r>
            <a:endParaRPr lang="en-US" altLang="ja-JP" sz="1400" dirty="0">
              <a:latin typeface="Meiryo UI" panose="020B0604030504040204" pitchFamily="50" charset="-128"/>
              <a:ea typeface="Meiryo UI" panose="020B0604030504040204" pitchFamily="50" charset="-128"/>
            </a:endParaRPr>
          </a:p>
          <a:p>
            <a:pPr lvl="0" defTabSz="791962">
              <a:defRPr/>
            </a:pPr>
            <a:r>
              <a:rPr lang="ja-JP" altLang="en-US" sz="1400" dirty="0">
                <a:latin typeface="Meiryo UI" panose="020B0604030504040204" pitchFamily="50" charset="-128"/>
                <a:ea typeface="Meiryo UI" panose="020B0604030504040204" pitchFamily="50" charset="-128"/>
              </a:rPr>
              <a:t>〇・・・</a:t>
            </a:r>
            <a:endParaRPr lang="en-US" altLang="ja-JP" sz="1400" dirty="0">
              <a:latin typeface="Meiryo UI" panose="020B0604030504040204" pitchFamily="50" charset="-128"/>
              <a:ea typeface="Meiryo UI" panose="020B0604030504040204" pitchFamily="50" charset="-128"/>
            </a:endParaRPr>
          </a:p>
          <a:p>
            <a:pPr lvl="0" defTabSz="791962">
              <a:defRPr/>
            </a:pPr>
            <a:r>
              <a:rPr lang="ja-JP" altLang="en-US" sz="1400" dirty="0">
                <a:latin typeface="Meiryo UI" panose="020B0604030504040204" pitchFamily="50" charset="-128"/>
                <a:ea typeface="Meiryo UI" panose="020B0604030504040204" pitchFamily="50" charset="-128"/>
              </a:rPr>
              <a:t>〇・・・　　　</a:t>
            </a:r>
            <a:endParaRPr lang="en-US" altLang="ja-JP" sz="1400" dirty="0">
              <a:solidFill>
                <a:srgbClr val="FF0000"/>
              </a:solidFill>
              <a:latin typeface="Meiryo UI" panose="020B0604030504040204" pitchFamily="50" charset="-128"/>
              <a:ea typeface="Meiryo UI" panose="020B0604030504040204" pitchFamily="50" charset="-128"/>
            </a:endParaRPr>
          </a:p>
        </p:txBody>
      </p:sp>
      <p:sp>
        <p:nvSpPr>
          <p:cNvPr id="26" name="正方形/長方形 25">
            <a:extLst>
              <a:ext uri="{FF2B5EF4-FFF2-40B4-BE49-F238E27FC236}">
                <a16:creationId xmlns:a16="http://schemas.microsoft.com/office/drawing/2014/main" id="{CC2A3C59-1723-5752-4CE8-0F7DF28E2F9C}"/>
              </a:ext>
            </a:extLst>
          </p:cNvPr>
          <p:cNvSpPr/>
          <p:nvPr/>
        </p:nvSpPr>
        <p:spPr>
          <a:xfrm>
            <a:off x="11950" y="6062925"/>
            <a:ext cx="3378950" cy="307777"/>
          </a:xfrm>
          <a:prstGeom prst="rect">
            <a:avLst/>
          </a:prstGeom>
        </p:spPr>
        <p:txBody>
          <a:bodyPr wrap="square">
            <a:spAutoFit/>
          </a:bodyPr>
          <a:lstStyle/>
          <a:p>
            <a:pPr lvl="0" defTabSz="791962">
              <a:defRPr/>
            </a:pPr>
            <a:r>
              <a:rPr lang="ja-JP" altLang="en-US" sz="1400" dirty="0">
                <a:latin typeface="Meiryo UI" panose="020B0604030504040204" pitchFamily="50" charset="-128"/>
                <a:ea typeface="Meiryo UI" panose="020B0604030504040204" pitchFamily="50" charset="-128"/>
              </a:rPr>
              <a:t>○令和〇年に▲▲消防本部に導入　　　　</a:t>
            </a:r>
            <a:endParaRPr lang="en-US" altLang="ja-JP" sz="1400" dirty="0">
              <a:solidFill>
                <a:srgbClr val="FF0000"/>
              </a:solidFill>
              <a:latin typeface="Meiryo UI" panose="020B0604030504040204" pitchFamily="50" charset="-128"/>
              <a:ea typeface="Meiryo UI" panose="020B0604030504040204" pitchFamily="50" charset="-128"/>
            </a:endParaRPr>
          </a:p>
        </p:txBody>
      </p:sp>
      <p:sp>
        <p:nvSpPr>
          <p:cNvPr id="34" name="正方形/長方形 33">
            <a:extLst>
              <a:ext uri="{FF2B5EF4-FFF2-40B4-BE49-F238E27FC236}">
                <a16:creationId xmlns:a16="http://schemas.microsoft.com/office/drawing/2014/main" id="{BB76A3C9-DFD9-03F1-ACC1-25D8DDC4C121}"/>
              </a:ext>
            </a:extLst>
          </p:cNvPr>
          <p:cNvSpPr/>
          <p:nvPr/>
        </p:nvSpPr>
        <p:spPr>
          <a:xfrm>
            <a:off x="767143" y="882331"/>
            <a:ext cx="9095613" cy="400110"/>
          </a:xfrm>
          <a:prstGeom prst="rect">
            <a:avLst/>
          </a:prstGeom>
        </p:spPr>
        <p:txBody>
          <a:bodyPr wrap="square" lIns="91440" tIns="45720" rIns="91440" bIns="45720" anchor="t">
            <a:spAutoFit/>
          </a:bodyPr>
          <a:lstStyle/>
          <a:p>
            <a:pPr lvl="0" defTabSz="791962">
              <a:defRPr/>
            </a:pPr>
            <a:r>
              <a:rPr lang="ja-JP" altLang="en-US" sz="2000" b="1" u="sng" dirty="0">
                <a:latin typeface="Meiryo UI"/>
                <a:ea typeface="Meiryo UI"/>
              </a:rPr>
              <a:t>〇〇赤外線カメラ　（〇〇株式会社）</a:t>
            </a:r>
            <a:endParaRPr lang="en-US" altLang="ja-JP" sz="2000" b="1" u="sng" dirty="0">
              <a:latin typeface="Meiryo UI"/>
              <a:ea typeface="Meiryo UI"/>
            </a:endParaRPr>
          </a:p>
        </p:txBody>
      </p:sp>
      <p:sp>
        <p:nvSpPr>
          <p:cNvPr id="9" name="Rectangle 8">
            <a:extLst>
              <a:ext uri="{FF2B5EF4-FFF2-40B4-BE49-F238E27FC236}">
                <a16:creationId xmlns:a16="http://schemas.microsoft.com/office/drawing/2014/main" id="{A0263F44-32AF-D94A-A251-0D77D0C555B3}"/>
              </a:ext>
            </a:extLst>
          </p:cNvPr>
          <p:cNvSpPr/>
          <p:nvPr/>
        </p:nvSpPr>
        <p:spPr>
          <a:xfrm>
            <a:off x="-1938224" y="1417680"/>
            <a:ext cx="1721950" cy="1420770"/>
          </a:xfrm>
          <a:prstGeom prst="rect">
            <a:avLst/>
          </a:prstGeom>
          <a:solidFill>
            <a:srgbClr val="FF0000"/>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ja-JP" altLang="en-US" dirty="0">
                <a:latin typeface="Meiryo UI"/>
                <a:ea typeface="Meiryo UI"/>
                <a:cs typeface="Calibri"/>
              </a:rPr>
              <a:t>記入例</a:t>
            </a:r>
            <a:endParaRPr lang="en-US" altLang="ja-JP" dirty="0">
              <a:latin typeface="Meiryo UI"/>
              <a:ea typeface="Meiryo UI"/>
              <a:cs typeface="Calibri"/>
            </a:endParaRPr>
          </a:p>
          <a:p>
            <a:pPr algn="ctr"/>
            <a:r>
              <a:rPr lang="ja-JP" altLang="en-US" dirty="0">
                <a:latin typeface="Meiryo UI"/>
                <a:ea typeface="Meiryo UI"/>
                <a:cs typeface="Calibri"/>
              </a:rPr>
              <a:t>（提出時削除）</a:t>
            </a:r>
          </a:p>
        </p:txBody>
      </p:sp>
      <p:sp>
        <p:nvSpPr>
          <p:cNvPr id="3" name="正方形/長方形 2">
            <a:extLst>
              <a:ext uri="{FF2B5EF4-FFF2-40B4-BE49-F238E27FC236}">
                <a16:creationId xmlns:a16="http://schemas.microsoft.com/office/drawing/2014/main" id="{816F89AC-E70A-49CC-0FA7-89BAC79521BF}"/>
              </a:ext>
            </a:extLst>
          </p:cNvPr>
          <p:cNvSpPr/>
          <p:nvPr/>
        </p:nvSpPr>
        <p:spPr>
          <a:xfrm>
            <a:off x="32389" y="2937566"/>
            <a:ext cx="4643275" cy="310181"/>
          </a:xfrm>
          <a:prstGeom prst="rect">
            <a:avLst/>
          </a:prstGeom>
          <a:solidFill>
            <a:schemeClr val="bg1">
              <a:lumMod val="8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600" b="1" dirty="0">
                <a:solidFill>
                  <a:schemeClr val="tx1"/>
                </a:solidFill>
                <a:latin typeface="Meiryo UI" panose="020B0604030504040204" pitchFamily="50" charset="-128"/>
                <a:ea typeface="Meiryo UI" panose="020B0604030504040204" pitchFamily="50" charset="-128"/>
              </a:rPr>
              <a:t>林野火災における使用方法（想定）</a:t>
            </a:r>
            <a:endParaRPr kumimoji="1" lang="ja-JP" altLang="en-US" sz="1600" b="1" dirty="0">
              <a:solidFill>
                <a:schemeClr val="tx1"/>
              </a:solidFill>
              <a:latin typeface="Meiryo UI" panose="020B0604030504040204" pitchFamily="50" charset="-128"/>
              <a:ea typeface="Meiryo UI" panose="020B0604030504040204" pitchFamily="50" charset="-128"/>
            </a:endParaRPr>
          </a:p>
        </p:txBody>
      </p:sp>
      <p:sp>
        <p:nvSpPr>
          <p:cNvPr id="4" name="正方形/長方形 3">
            <a:extLst>
              <a:ext uri="{FF2B5EF4-FFF2-40B4-BE49-F238E27FC236}">
                <a16:creationId xmlns:a16="http://schemas.microsoft.com/office/drawing/2014/main" id="{0E973139-C53C-0CC3-FB93-6FE72D826654}"/>
              </a:ext>
            </a:extLst>
          </p:cNvPr>
          <p:cNvSpPr/>
          <p:nvPr/>
        </p:nvSpPr>
        <p:spPr>
          <a:xfrm>
            <a:off x="11952" y="3282471"/>
            <a:ext cx="4560048" cy="307777"/>
          </a:xfrm>
          <a:prstGeom prst="rect">
            <a:avLst/>
          </a:prstGeom>
        </p:spPr>
        <p:txBody>
          <a:bodyPr wrap="square">
            <a:spAutoFit/>
          </a:bodyPr>
          <a:lstStyle/>
          <a:p>
            <a:pPr lvl="0" defTabSz="791962">
              <a:defRPr/>
            </a:pPr>
            <a:r>
              <a:rPr lang="ja-JP" altLang="en-US" sz="1400" dirty="0">
                <a:latin typeface="Meiryo UI" panose="020B0604030504040204" pitchFamily="50" charset="-128"/>
                <a:ea typeface="Meiryo UI" panose="020B0604030504040204" pitchFamily="50" charset="-128"/>
              </a:rPr>
              <a:t>○公民館等に設置し、鎮圧後の再燃防止のための監視を行う。　</a:t>
            </a:r>
            <a:endParaRPr lang="en-US" altLang="ja-JP" sz="1400" dirty="0">
              <a:latin typeface="Meiryo UI" panose="020B0604030504040204" pitchFamily="50" charset="-128"/>
              <a:ea typeface="Meiryo UI" panose="020B0604030504040204" pitchFamily="50" charset="-128"/>
            </a:endParaRPr>
          </a:p>
        </p:txBody>
      </p:sp>
      <p:graphicFrame>
        <p:nvGraphicFramePr>
          <p:cNvPr id="2" name="表 1">
            <a:extLst>
              <a:ext uri="{FF2B5EF4-FFF2-40B4-BE49-F238E27FC236}">
                <a16:creationId xmlns:a16="http://schemas.microsoft.com/office/drawing/2014/main" id="{F76B2A56-F3E7-9209-5B43-61C1FD4BF49D}"/>
              </a:ext>
            </a:extLst>
          </p:cNvPr>
          <p:cNvGraphicFramePr>
            <a:graphicFrameLocks noGrp="1"/>
          </p:cNvGraphicFramePr>
          <p:nvPr>
            <p:extLst>
              <p:ext uri="{D42A27DB-BD31-4B8C-83A1-F6EECF244321}">
                <p14:modId xmlns:p14="http://schemas.microsoft.com/office/powerpoint/2010/main" val="2363088592"/>
              </p:ext>
            </p:extLst>
          </p:nvPr>
        </p:nvGraphicFramePr>
        <p:xfrm>
          <a:off x="4772442" y="3590248"/>
          <a:ext cx="4303254" cy="3139900"/>
        </p:xfrm>
        <a:graphic>
          <a:graphicData uri="http://schemas.openxmlformats.org/drawingml/2006/table">
            <a:tbl>
              <a:tblPr/>
              <a:tblGrid>
                <a:gridCol w="1478774">
                  <a:extLst>
                    <a:ext uri="{9D8B030D-6E8A-4147-A177-3AD203B41FA5}">
                      <a16:colId xmlns:a16="http://schemas.microsoft.com/office/drawing/2014/main" val="410141057"/>
                    </a:ext>
                  </a:extLst>
                </a:gridCol>
                <a:gridCol w="2824480">
                  <a:extLst>
                    <a:ext uri="{9D8B030D-6E8A-4147-A177-3AD203B41FA5}">
                      <a16:colId xmlns:a16="http://schemas.microsoft.com/office/drawing/2014/main" val="3565116938"/>
                    </a:ext>
                  </a:extLst>
                </a:gridCol>
              </a:tblGrid>
              <a:tr h="239625">
                <a:tc>
                  <a:txBody>
                    <a:bodyPr/>
                    <a:lstStyle/>
                    <a:p>
                      <a:pPr algn="ctr" fontAlgn="ctr"/>
                      <a:r>
                        <a:rPr lang="ja-JP" altLang="en-US" sz="1200" b="1" i="0" u="none" strike="noStrike" dirty="0">
                          <a:solidFill>
                            <a:srgbClr val="000000"/>
                          </a:solidFill>
                          <a:effectLst/>
                          <a:latin typeface="Meiryo UI" panose="020B0604030504040204" pitchFamily="50" charset="-128"/>
                          <a:ea typeface="Meiryo UI" panose="020B0604030504040204" pitchFamily="50" charset="-128"/>
                        </a:rPr>
                        <a:t>会社名</a:t>
                      </a:r>
                    </a:p>
                  </a:txBody>
                  <a:tcPr marL="2385" marR="2385" marT="2385" marB="1717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ja-JP" altLang="en-US" sz="1200" b="0" i="0" u="none" strike="noStrike" dirty="0">
                          <a:solidFill>
                            <a:srgbClr val="000000"/>
                          </a:solidFill>
                          <a:effectLst/>
                          <a:latin typeface="Meiryo UI" panose="020B0604030504040204" pitchFamily="50" charset="-128"/>
                          <a:ea typeface="Meiryo UI" panose="020B0604030504040204" pitchFamily="50" charset="-128"/>
                        </a:rPr>
                        <a:t>記載例</a:t>
                      </a:r>
                    </a:p>
                  </a:txBody>
                  <a:tcPr marL="2385" marR="2385" marT="2385" marB="171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573904248"/>
                  </a:ext>
                </a:extLst>
              </a:tr>
              <a:tr h="491165">
                <a:tc>
                  <a:txBody>
                    <a:bodyPr/>
                    <a:lstStyle/>
                    <a:p>
                      <a:pPr algn="ctr" fontAlgn="ctr"/>
                      <a:r>
                        <a:rPr lang="ja-JP" altLang="en-US" sz="1200" b="1" i="0" u="none" strike="noStrike" dirty="0">
                          <a:solidFill>
                            <a:srgbClr val="000000"/>
                          </a:solidFill>
                          <a:effectLst/>
                          <a:latin typeface="Meiryo UI" panose="020B0604030504040204" pitchFamily="50" charset="-128"/>
                          <a:ea typeface="Meiryo UI" panose="020B0604030504040204" pitchFamily="50" charset="-128"/>
                        </a:rPr>
                        <a:t>製品名</a:t>
                      </a:r>
                    </a:p>
                  </a:txBody>
                  <a:tcPr marL="2385" marR="2385" marT="2385" marB="1717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ja-JP" altLang="en-US" sz="1200" b="0" i="0" u="none" strike="noStrike" dirty="0">
                          <a:solidFill>
                            <a:srgbClr val="000000"/>
                          </a:solidFill>
                          <a:effectLst/>
                          <a:latin typeface="Meiryo UI" panose="020B0604030504040204" pitchFamily="50" charset="-128"/>
                          <a:ea typeface="Meiryo UI" panose="020B0604030504040204" pitchFamily="50" charset="-128"/>
                        </a:rPr>
                        <a:t>●●●</a:t>
                      </a:r>
                    </a:p>
                  </a:txBody>
                  <a:tcPr marL="2385" marR="2385" marT="2385" marB="171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291808243"/>
                  </a:ext>
                </a:extLst>
              </a:tr>
              <a:tr h="239625">
                <a:tc>
                  <a:txBody>
                    <a:bodyPr/>
                    <a:lstStyle/>
                    <a:p>
                      <a:pPr algn="ctr" fontAlgn="ctr"/>
                      <a:r>
                        <a:rPr lang="ja-JP" altLang="en-US" sz="1200" b="1" i="0" u="none" strike="noStrike" dirty="0">
                          <a:solidFill>
                            <a:srgbClr val="000000"/>
                          </a:solidFill>
                          <a:effectLst/>
                          <a:latin typeface="Meiryo UI" panose="020B0604030504040204" pitchFamily="50" charset="-128"/>
                          <a:ea typeface="Meiryo UI" panose="020B0604030504040204" pitchFamily="50" charset="-128"/>
                        </a:rPr>
                        <a:t>製品構成</a:t>
                      </a:r>
                      <a:endParaRPr lang="zh-TW" altLang="en-US" sz="1200" b="1" i="0" u="none" strike="noStrike" dirty="0">
                        <a:solidFill>
                          <a:srgbClr val="000000"/>
                        </a:solidFill>
                        <a:effectLst/>
                        <a:latin typeface="Meiryo UI" panose="020B0604030504040204" pitchFamily="50" charset="-128"/>
                        <a:ea typeface="Meiryo UI" panose="020B0604030504040204" pitchFamily="50" charset="-128"/>
                      </a:endParaRPr>
                    </a:p>
                  </a:txBody>
                  <a:tcPr marL="2385" marR="2385" marT="2385" marB="1717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ja-JP" altLang="en-US" sz="1200" b="0" i="0" u="none" strike="noStrike" dirty="0">
                          <a:solidFill>
                            <a:srgbClr val="000000"/>
                          </a:solidFill>
                          <a:effectLst/>
                          <a:latin typeface="Meiryo UI" panose="020B0604030504040204" pitchFamily="50" charset="-128"/>
                          <a:ea typeface="Meiryo UI" panose="020B0604030504040204" pitchFamily="50" charset="-128"/>
                        </a:rPr>
                        <a:t>赤外線カメラ、受信機</a:t>
                      </a:r>
                    </a:p>
                  </a:txBody>
                  <a:tcPr marL="2385" marR="2385" marT="2385" marB="171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768111448"/>
                  </a:ext>
                </a:extLst>
              </a:tr>
              <a:tr h="239625">
                <a:tc>
                  <a:txBody>
                    <a:bodyPr/>
                    <a:lstStyle/>
                    <a:p>
                      <a:pPr algn="ctr" fontAlgn="ctr"/>
                      <a:r>
                        <a:rPr lang="ja-JP" altLang="en-US" sz="1200" b="1" i="0" u="none" strike="noStrike" dirty="0">
                          <a:solidFill>
                            <a:srgbClr val="000000"/>
                          </a:solidFill>
                          <a:effectLst/>
                          <a:latin typeface="Meiryo UI" panose="020B0604030504040204" pitchFamily="50" charset="-128"/>
                          <a:ea typeface="Meiryo UI" panose="020B0604030504040204" pitchFamily="50" charset="-128"/>
                        </a:rPr>
                        <a:t>検出方法</a:t>
                      </a:r>
                    </a:p>
                  </a:txBody>
                  <a:tcPr marL="2385" marR="2385" marT="2385" marB="1717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ja-JP" altLang="en-US" sz="1200" b="0" i="0" u="none" strike="noStrike" dirty="0">
                          <a:solidFill>
                            <a:srgbClr val="000000"/>
                          </a:solidFill>
                          <a:effectLst/>
                          <a:latin typeface="Meiryo UI" panose="020B0604030504040204" pitchFamily="50" charset="-128"/>
                          <a:ea typeface="Meiryo UI" panose="020B0604030504040204" pitchFamily="50" charset="-128"/>
                        </a:rPr>
                        <a:t>赤外線カメラ（閾値設定）</a:t>
                      </a:r>
                      <a:endParaRPr lang="zh-TW" altLang="en-US" sz="1200" b="0" i="0" u="none" strike="noStrike" dirty="0">
                        <a:solidFill>
                          <a:srgbClr val="000000"/>
                        </a:solidFill>
                        <a:effectLst/>
                        <a:latin typeface="Meiryo UI" panose="020B0604030504040204" pitchFamily="50" charset="-128"/>
                        <a:ea typeface="Meiryo UI" panose="020B0604030504040204" pitchFamily="50" charset="-128"/>
                      </a:endParaRPr>
                    </a:p>
                  </a:txBody>
                  <a:tcPr marL="2385" marR="2385" marT="2385" marB="171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110476019"/>
                  </a:ext>
                </a:extLst>
              </a:tr>
              <a:tr h="440355">
                <a:tc>
                  <a:txBody>
                    <a:bodyPr/>
                    <a:lstStyle/>
                    <a:p>
                      <a:pPr algn="ctr" fontAlgn="ctr"/>
                      <a:r>
                        <a:rPr lang="ja-JP" altLang="en-US" sz="1200" b="1" i="0" u="none" strike="noStrike" dirty="0">
                          <a:solidFill>
                            <a:srgbClr val="000000"/>
                          </a:solidFill>
                          <a:effectLst/>
                          <a:latin typeface="Meiryo UI" panose="020B0604030504040204" pitchFamily="50" charset="-128"/>
                          <a:ea typeface="Meiryo UI" panose="020B0604030504040204" pitchFamily="50" charset="-128"/>
                        </a:rPr>
                        <a:t>監視範囲</a:t>
                      </a:r>
                    </a:p>
                  </a:txBody>
                  <a:tcPr marL="2385" marR="2385" marT="2385" marB="1717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ja-JP" altLang="en-US" sz="1200" b="0" i="0" u="none" strike="noStrike" dirty="0">
                          <a:solidFill>
                            <a:srgbClr val="000000"/>
                          </a:solidFill>
                          <a:effectLst/>
                          <a:latin typeface="Meiryo UI" panose="020B0604030504040204" pitchFamily="50" charset="-128"/>
                          <a:ea typeface="Meiryo UI" panose="020B0604030504040204" pitchFamily="50" charset="-128"/>
                        </a:rPr>
                        <a:t>見通し距離１ｋｍ</a:t>
                      </a:r>
                    </a:p>
                  </a:txBody>
                  <a:tcPr marL="2385" marR="2385" marT="2385" marB="171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529448235"/>
                  </a:ext>
                </a:extLst>
              </a:tr>
              <a:tr h="239625">
                <a:tc>
                  <a:txBody>
                    <a:bodyPr/>
                    <a:lstStyle/>
                    <a:p>
                      <a:pPr algn="ctr" fontAlgn="ctr"/>
                      <a:r>
                        <a:rPr lang="ja-JP" altLang="en-US" sz="1200" b="1" i="0" u="none" strike="noStrike" dirty="0">
                          <a:solidFill>
                            <a:srgbClr val="000000"/>
                          </a:solidFill>
                          <a:effectLst/>
                          <a:latin typeface="Meiryo UI" panose="020B0604030504040204" pitchFamily="50" charset="-128"/>
                          <a:ea typeface="Meiryo UI" panose="020B0604030504040204" pitchFamily="50" charset="-128"/>
                        </a:rPr>
                        <a:t>電源</a:t>
                      </a:r>
                    </a:p>
                  </a:txBody>
                  <a:tcPr marL="2385" marR="2385" marT="2385" marB="1717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85000"/>
                      </a:schemeClr>
                    </a:solidFill>
                  </a:tcPr>
                </a:tc>
                <a:tc>
                  <a:txBody>
                    <a:bodyPr/>
                    <a:lstStyle/>
                    <a:p>
                      <a:pPr algn="ctr" fontAlgn="ctr"/>
                      <a:r>
                        <a:rPr lang="ja-JP" altLang="en-US" sz="1200" b="0" i="0" u="none" strike="noStrike" dirty="0">
                          <a:solidFill>
                            <a:srgbClr val="000000"/>
                          </a:solidFill>
                          <a:effectLst/>
                          <a:latin typeface="Meiryo UI" panose="020B0604030504040204" pitchFamily="50" charset="-128"/>
                          <a:ea typeface="Meiryo UI" panose="020B0604030504040204" pitchFamily="50" charset="-128"/>
                        </a:rPr>
                        <a:t>赤外線カメラ：単一電池</a:t>
                      </a:r>
                      <a:endParaRPr lang="en-US" altLang="ja-JP" sz="1200" b="0" i="0" u="none" strike="noStrike" dirty="0">
                        <a:solidFill>
                          <a:srgbClr val="000000"/>
                        </a:solidFill>
                        <a:effectLst/>
                        <a:latin typeface="Meiryo UI" panose="020B0604030504040204" pitchFamily="50" charset="-128"/>
                        <a:ea typeface="Meiryo UI" panose="020B0604030504040204" pitchFamily="50" charset="-128"/>
                      </a:endParaRPr>
                    </a:p>
                    <a:p>
                      <a:pPr algn="ctr" fontAlgn="ctr"/>
                      <a:r>
                        <a:rPr lang="ja-JP" altLang="en-US" sz="1200" b="0" i="0" u="none" strike="noStrike" dirty="0">
                          <a:solidFill>
                            <a:srgbClr val="000000"/>
                          </a:solidFill>
                          <a:effectLst/>
                          <a:latin typeface="Meiryo UI" panose="020B0604030504040204" pitchFamily="50" charset="-128"/>
                          <a:ea typeface="Meiryo UI" panose="020B0604030504040204" pitchFamily="50" charset="-128"/>
                        </a:rPr>
                        <a:t>受信機：</a:t>
                      </a:r>
                      <a:r>
                        <a:rPr lang="en-US" altLang="ja-JP" sz="1200" b="0" i="0" u="none" strike="noStrike" dirty="0">
                          <a:solidFill>
                            <a:srgbClr val="000000"/>
                          </a:solidFill>
                          <a:effectLst/>
                          <a:latin typeface="Meiryo UI" panose="020B0604030504040204" pitchFamily="50" charset="-128"/>
                          <a:ea typeface="Meiryo UI" panose="020B0604030504040204" pitchFamily="50" charset="-128"/>
                        </a:rPr>
                        <a:t>AC</a:t>
                      </a:r>
                      <a:r>
                        <a:rPr lang="ja-JP" altLang="en-US" sz="1200" b="0" i="0" u="none" strike="noStrike" dirty="0">
                          <a:solidFill>
                            <a:srgbClr val="000000"/>
                          </a:solidFill>
                          <a:effectLst/>
                          <a:latin typeface="Meiryo UI" panose="020B0604030504040204" pitchFamily="50" charset="-128"/>
                          <a:ea typeface="Meiryo UI" panose="020B0604030504040204" pitchFamily="50" charset="-128"/>
                        </a:rPr>
                        <a:t>電源</a:t>
                      </a:r>
                    </a:p>
                  </a:txBody>
                  <a:tcPr marL="2385" marR="2385" marT="2385" marB="171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617851847"/>
                  </a:ext>
                </a:extLst>
              </a:tr>
              <a:tr h="239625">
                <a:tc>
                  <a:txBody>
                    <a:bodyPr/>
                    <a:lstStyle/>
                    <a:p>
                      <a:pPr algn="ctr" fontAlgn="ctr"/>
                      <a:r>
                        <a:rPr lang="ja-JP" altLang="en-US" sz="1200" b="1" i="0" u="none" strike="noStrike" dirty="0">
                          <a:solidFill>
                            <a:srgbClr val="000000"/>
                          </a:solidFill>
                          <a:effectLst/>
                          <a:latin typeface="Meiryo UI" panose="020B0604030504040204" pitchFamily="50" charset="-128"/>
                          <a:ea typeface="Meiryo UI" panose="020B0604030504040204" pitchFamily="50" charset="-128"/>
                        </a:rPr>
                        <a:t>通信</a:t>
                      </a:r>
                    </a:p>
                  </a:txBody>
                  <a:tcPr marL="2385" marR="2385" marT="2385" marB="1717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altLang="ja-JP" sz="1200" b="0" i="0" u="none" strike="noStrike" dirty="0" err="1">
                          <a:solidFill>
                            <a:srgbClr val="000000"/>
                          </a:solidFill>
                          <a:effectLst/>
                          <a:latin typeface="Meiryo UI" panose="020B0604030504040204" pitchFamily="50" charset="-128"/>
                          <a:ea typeface="Meiryo UI" panose="020B0604030504040204" pitchFamily="50" charset="-128"/>
                        </a:rPr>
                        <a:t>WiFi</a:t>
                      </a:r>
                      <a:r>
                        <a:rPr lang="ja-JP" altLang="en-US" sz="1200" b="0" i="0" u="none" strike="noStrike" dirty="0">
                          <a:solidFill>
                            <a:srgbClr val="000000"/>
                          </a:solidFill>
                          <a:effectLst/>
                          <a:latin typeface="Meiryo UI" panose="020B0604030504040204" pitchFamily="50" charset="-128"/>
                          <a:ea typeface="Meiryo UI" panose="020B0604030504040204" pitchFamily="50" charset="-128"/>
                        </a:rPr>
                        <a:t>接続可能（有線による接続も可能）</a:t>
                      </a:r>
                    </a:p>
                  </a:txBody>
                  <a:tcPr marL="2385" marR="2385" marT="2385" marB="171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080207685"/>
                  </a:ext>
                </a:extLst>
              </a:tr>
              <a:tr h="239625">
                <a:tc>
                  <a:txBody>
                    <a:bodyPr/>
                    <a:lstStyle/>
                    <a:p>
                      <a:pPr algn="ctr" fontAlgn="ctr"/>
                      <a:r>
                        <a:rPr lang="ja-JP" altLang="en-US" sz="1200" b="1" i="0" u="none" strike="noStrike" dirty="0">
                          <a:solidFill>
                            <a:srgbClr val="000000"/>
                          </a:solidFill>
                          <a:effectLst/>
                          <a:latin typeface="Meiryo UI" panose="020B0604030504040204" pitchFamily="50" charset="-128"/>
                          <a:ea typeface="Meiryo UI" panose="020B0604030504040204" pitchFamily="50" charset="-128"/>
                        </a:rPr>
                        <a:t>費用（１セット）</a:t>
                      </a:r>
                    </a:p>
                  </a:txBody>
                  <a:tcPr marL="2385" marR="2385" marT="2385" marB="1717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altLang="ja-JP" sz="1200" b="0" i="0" u="none" strike="noStrike" dirty="0">
                          <a:solidFill>
                            <a:srgbClr val="000000"/>
                          </a:solidFill>
                          <a:effectLst/>
                          <a:latin typeface="Meiryo UI" panose="020B0604030504040204" pitchFamily="50" charset="-128"/>
                          <a:ea typeface="Meiryo UI" panose="020B0604030504040204" pitchFamily="50" charset="-128"/>
                        </a:rPr>
                        <a:t>10</a:t>
                      </a:r>
                      <a:r>
                        <a:rPr lang="ja-JP" altLang="en-US" sz="1200" b="0" i="0" u="none" strike="noStrike" dirty="0">
                          <a:solidFill>
                            <a:srgbClr val="000000"/>
                          </a:solidFill>
                          <a:effectLst/>
                          <a:latin typeface="Meiryo UI" panose="020B0604030504040204" pitchFamily="50" charset="-128"/>
                          <a:ea typeface="Meiryo UI" panose="020B0604030504040204" pitchFamily="50" charset="-128"/>
                        </a:rPr>
                        <a:t>万円／セット</a:t>
                      </a:r>
                    </a:p>
                  </a:txBody>
                  <a:tcPr marL="2385" marR="2385" marT="2385" marB="171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043484915"/>
                  </a:ext>
                </a:extLst>
              </a:tr>
              <a:tr h="239625">
                <a:tc>
                  <a:txBody>
                    <a:bodyPr/>
                    <a:lstStyle/>
                    <a:p>
                      <a:pPr algn="ctr" fontAlgn="ctr"/>
                      <a:r>
                        <a:rPr lang="ja-JP" altLang="en-US" sz="1200" b="1" i="0" u="none" strike="noStrike" dirty="0">
                          <a:solidFill>
                            <a:srgbClr val="000000"/>
                          </a:solidFill>
                          <a:effectLst/>
                          <a:latin typeface="Meiryo UI" panose="020B0604030504040204" pitchFamily="50" charset="-128"/>
                          <a:ea typeface="Meiryo UI" panose="020B0604030504040204" pitchFamily="50" charset="-128"/>
                        </a:rPr>
                        <a:t>屋外での使用実績</a:t>
                      </a:r>
                    </a:p>
                  </a:txBody>
                  <a:tcPr marL="2385" marR="2385" marT="2385" marB="1717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85000"/>
                      </a:schemeClr>
                    </a:solidFill>
                  </a:tcPr>
                </a:tc>
                <a:tc>
                  <a:txBody>
                    <a:bodyPr/>
                    <a:lstStyle/>
                    <a:p>
                      <a:pPr algn="ctr" fontAlgn="ctr"/>
                      <a:r>
                        <a:rPr lang="ja-JP" altLang="en-US" sz="1200" b="0" i="0" u="none" strike="noStrike" dirty="0">
                          <a:solidFill>
                            <a:srgbClr val="000000"/>
                          </a:solidFill>
                          <a:effectLst/>
                          <a:latin typeface="Meiryo UI" panose="020B0604030504040204" pitchFamily="50" charset="-128"/>
                          <a:ea typeface="Meiryo UI" panose="020B0604030504040204" pitchFamily="50" charset="-128"/>
                        </a:rPr>
                        <a:t>あり（屋外対応製品）</a:t>
                      </a:r>
                    </a:p>
                  </a:txBody>
                  <a:tcPr marL="2385" marR="2385" marT="2385" marB="171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437533057"/>
                  </a:ext>
                </a:extLst>
              </a:tr>
              <a:tr h="102286">
                <a:tc>
                  <a:txBody>
                    <a:bodyPr/>
                    <a:lstStyle/>
                    <a:p>
                      <a:pPr algn="ctr" fontAlgn="ctr"/>
                      <a:r>
                        <a:rPr lang="ja-JP" altLang="en-US" sz="1200" b="1" i="0" u="none" strike="noStrike" dirty="0">
                          <a:solidFill>
                            <a:srgbClr val="000000"/>
                          </a:solidFill>
                          <a:effectLst/>
                          <a:latin typeface="Meiryo UI" panose="020B0604030504040204" pitchFamily="50" charset="-128"/>
                          <a:ea typeface="Meiryo UI" panose="020B0604030504040204" pitchFamily="50" charset="-128"/>
                        </a:rPr>
                        <a:t>その他</a:t>
                      </a:r>
                    </a:p>
                  </a:txBody>
                  <a:tcPr marL="2385" marR="2385" marT="2385" marB="1717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85000"/>
                      </a:schemeClr>
                    </a:solidFill>
                  </a:tcPr>
                </a:tc>
                <a:tc>
                  <a:txBody>
                    <a:bodyPr/>
                    <a:lstStyle/>
                    <a:p>
                      <a:pPr algn="ctr" fontAlgn="ctr"/>
                      <a:r>
                        <a:rPr lang="ja-JP" altLang="en-US" sz="1200" b="0" i="0" u="none" strike="noStrike" dirty="0">
                          <a:solidFill>
                            <a:srgbClr val="000000"/>
                          </a:solidFill>
                          <a:effectLst/>
                          <a:latin typeface="Meiryo UI" panose="020B0604030504040204" pitchFamily="50" charset="-128"/>
                          <a:ea typeface="Meiryo UI" panose="020B0604030504040204" pitchFamily="50" charset="-128"/>
                        </a:rPr>
                        <a:t>設置後、１週間程度の</a:t>
                      </a:r>
                      <a:r>
                        <a:rPr lang="en-US" altLang="ja-JP" sz="1200" b="0" i="0" u="none" strike="noStrike" dirty="0">
                          <a:solidFill>
                            <a:srgbClr val="000000"/>
                          </a:solidFill>
                          <a:effectLst/>
                          <a:latin typeface="Meiryo UI" panose="020B0604030504040204" pitchFamily="50" charset="-128"/>
                          <a:ea typeface="Meiryo UI" panose="020B0604030504040204" pitchFamily="50" charset="-128"/>
                        </a:rPr>
                        <a:t>AI</a:t>
                      </a:r>
                      <a:r>
                        <a:rPr lang="ja-JP" altLang="en-US" sz="1200" b="0" i="0" u="none" strike="noStrike" dirty="0">
                          <a:solidFill>
                            <a:srgbClr val="000000"/>
                          </a:solidFill>
                          <a:effectLst/>
                          <a:latin typeface="Meiryo UI" panose="020B0604030504040204" pitchFamily="50" charset="-128"/>
                          <a:ea typeface="Meiryo UI" panose="020B0604030504040204" pitchFamily="50" charset="-128"/>
                        </a:rPr>
                        <a:t>学習期間が必要</a:t>
                      </a:r>
                      <a:endParaRPr lang="en-US" altLang="ja-JP" sz="1200" b="0" i="0" u="none" strike="noStrike" dirty="0">
                        <a:solidFill>
                          <a:srgbClr val="000000"/>
                        </a:solidFill>
                        <a:effectLst/>
                        <a:latin typeface="Meiryo UI" panose="020B0604030504040204" pitchFamily="50" charset="-128"/>
                        <a:ea typeface="Meiryo UI" panose="020B0604030504040204" pitchFamily="50" charset="-128"/>
                      </a:endParaRPr>
                    </a:p>
                    <a:p>
                      <a:pPr algn="ctr" fontAlgn="ctr"/>
                      <a:r>
                        <a:rPr lang="ja-JP" altLang="en-US" sz="1200" b="0" i="0" u="none" strike="noStrike" dirty="0">
                          <a:solidFill>
                            <a:srgbClr val="000000"/>
                          </a:solidFill>
                          <a:effectLst/>
                          <a:latin typeface="Meiryo UI" panose="020B0604030504040204" pitchFamily="50" charset="-128"/>
                          <a:ea typeface="Meiryo UI" panose="020B0604030504040204" pitchFamily="50" charset="-128"/>
                        </a:rPr>
                        <a:t>カメラの選定が必要</a:t>
                      </a:r>
                    </a:p>
                  </a:txBody>
                  <a:tcPr marL="2385" marR="2385" marT="2385" marB="171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930235144"/>
                  </a:ext>
                </a:extLst>
              </a:tr>
            </a:tbl>
          </a:graphicData>
        </a:graphic>
      </p:graphicFrame>
      <p:sp>
        <p:nvSpPr>
          <p:cNvPr id="5" name="正方形/長方形 4">
            <a:extLst>
              <a:ext uri="{FF2B5EF4-FFF2-40B4-BE49-F238E27FC236}">
                <a16:creationId xmlns:a16="http://schemas.microsoft.com/office/drawing/2014/main" id="{AD00248F-C68E-E155-F62D-CBC116DCC539}"/>
              </a:ext>
            </a:extLst>
          </p:cNvPr>
          <p:cNvSpPr/>
          <p:nvPr/>
        </p:nvSpPr>
        <p:spPr>
          <a:xfrm>
            <a:off x="4772442" y="1417680"/>
            <a:ext cx="4303254" cy="2072397"/>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dirty="0"/>
              <a:t>図、写真等</a:t>
            </a:r>
          </a:p>
        </p:txBody>
      </p:sp>
      <p:sp>
        <p:nvSpPr>
          <p:cNvPr id="8" name="テキスト ボックス 7">
            <a:extLst>
              <a:ext uri="{FF2B5EF4-FFF2-40B4-BE49-F238E27FC236}">
                <a16:creationId xmlns:a16="http://schemas.microsoft.com/office/drawing/2014/main" id="{CCA470D7-7FBE-B3E7-E105-00BCED786ADC}"/>
              </a:ext>
            </a:extLst>
          </p:cNvPr>
          <p:cNvSpPr txBox="1"/>
          <p:nvPr/>
        </p:nvSpPr>
        <p:spPr>
          <a:xfrm>
            <a:off x="7287768" y="882331"/>
            <a:ext cx="1608582" cy="369332"/>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kumimoji="1" lang="ja-JP" altLang="en-US" dirty="0"/>
              <a:t>公開可能資料</a:t>
            </a:r>
          </a:p>
        </p:txBody>
      </p:sp>
      <p:sp>
        <p:nvSpPr>
          <p:cNvPr id="10" name="四角形: 角を丸くする 3">
            <a:extLst>
              <a:ext uri="{FF2B5EF4-FFF2-40B4-BE49-F238E27FC236}">
                <a16:creationId xmlns:a16="http://schemas.microsoft.com/office/drawing/2014/main" id="{A329D9C6-31DE-6463-1A1D-71A21BC9CBC3}"/>
              </a:ext>
            </a:extLst>
          </p:cNvPr>
          <p:cNvSpPr/>
          <p:nvPr/>
        </p:nvSpPr>
        <p:spPr>
          <a:xfrm>
            <a:off x="15005" y="1593"/>
            <a:ext cx="9008075" cy="688288"/>
          </a:xfrm>
          <a:prstGeom prst="roundRect">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marL="180975" indent="-180975"/>
            <a:r>
              <a:rPr lang="ja-JP" altLang="en-US" sz="1200">
                <a:solidFill>
                  <a:schemeClr val="tx1"/>
                </a:solidFill>
                <a:latin typeface="メイリオ"/>
                <a:ea typeface="メイリオ"/>
              </a:rPr>
              <a:t>○　文字のフォントは</a:t>
            </a:r>
            <a:r>
              <a:rPr lang="en-US" altLang="ja-JP" sz="1200" dirty="0" err="1">
                <a:solidFill>
                  <a:schemeClr val="tx1"/>
                </a:solidFill>
                <a:latin typeface="メイリオ"/>
                <a:ea typeface="メイリオ"/>
              </a:rPr>
              <a:t>MeiryoUI</a:t>
            </a:r>
            <a:r>
              <a:rPr lang="ja-JP" altLang="en-US" sz="1200">
                <a:solidFill>
                  <a:schemeClr val="tx1"/>
                </a:solidFill>
                <a:latin typeface="メイリオ"/>
                <a:ea typeface="メイリオ"/>
              </a:rPr>
              <a:t>、１２</a:t>
            </a:r>
            <a:r>
              <a:rPr lang="en-US" altLang="ja-JP" sz="1200" dirty="0" err="1">
                <a:solidFill>
                  <a:schemeClr val="tx1"/>
                </a:solidFill>
                <a:latin typeface="メイリオ"/>
                <a:ea typeface="メイリオ"/>
              </a:rPr>
              <a:t>pt以上</a:t>
            </a:r>
            <a:r>
              <a:rPr lang="ja-JP" altLang="en-US" sz="1200">
                <a:solidFill>
                  <a:schemeClr val="tx1"/>
                </a:solidFill>
                <a:latin typeface="メイリオ"/>
                <a:ea typeface="メイリオ"/>
              </a:rPr>
              <a:t>としてください。</a:t>
            </a:r>
            <a:endParaRPr lang="en-US" altLang="ja-JP" sz="1200">
              <a:solidFill>
                <a:schemeClr val="tx1"/>
              </a:solidFill>
              <a:latin typeface="メイリオ"/>
              <a:ea typeface="メイリオ"/>
            </a:endParaRPr>
          </a:p>
          <a:p>
            <a:pPr marL="180975" indent="-180975"/>
            <a:r>
              <a:rPr lang="ja-JP" altLang="en-US" sz="1200">
                <a:solidFill>
                  <a:schemeClr val="tx1"/>
                </a:solidFill>
                <a:latin typeface="メイリオ"/>
                <a:ea typeface="メイリオ"/>
              </a:rPr>
              <a:t>○　補足説明用の写真や図表などの参考資料は見やすく収めてください。</a:t>
            </a:r>
            <a:endParaRPr lang="en-US" altLang="ja-JP" sz="1200">
              <a:solidFill>
                <a:schemeClr val="tx1"/>
              </a:solidFill>
              <a:latin typeface="メイリオ"/>
              <a:ea typeface="メイリオ"/>
            </a:endParaRPr>
          </a:p>
          <a:p>
            <a:pPr marL="180975" indent="-180975"/>
            <a:r>
              <a:rPr lang="ja-JP" altLang="ja-JP" sz="1200">
                <a:solidFill>
                  <a:schemeClr val="tx1"/>
                </a:solidFill>
                <a:latin typeface="メイリオ"/>
                <a:ea typeface="メイリオ"/>
              </a:rPr>
              <a:t>○</a:t>
            </a:r>
            <a:r>
              <a:rPr lang="ja-JP" altLang="en-US" sz="1200">
                <a:solidFill>
                  <a:schemeClr val="tx1"/>
                </a:solidFill>
                <a:latin typeface="メイリオ"/>
                <a:ea typeface="メイリオ"/>
              </a:rPr>
              <a:t>　</a:t>
            </a:r>
            <a:r>
              <a:rPr lang="ja-JP" altLang="ja-JP" sz="1200">
                <a:solidFill>
                  <a:schemeClr val="tx1"/>
                </a:solidFill>
                <a:latin typeface="メイリオ"/>
                <a:ea typeface="メイリオ"/>
              </a:rPr>
              <a:t>専門的な用語については使用しない、もしくはわかりやすい説明を入れていただき</a:t>
            </a:r>
            <a:r>
              <a:rPr lang="ja-JP" altLang="en-US" sz="1200">
                <a:solidFill>
                  <a:schemeClr val="tx1"/>
                </a:solidFill>
                <a:latin typeface="メイリオ"/>
                <a:ea typeface="メイリオ"/>
              </a:rPr>
              <a:t>、</a:t>
            </a:r>
            <a:r>
              <a:rPr lang="ja-JP" altLang="ja-JP" sz="1200">
                <a:solidFill>
                  <a:schemeClr val="tx1"/>
                </a:solidFill>
                <a:latin typeface="メイリオ"/>
                <a:ea typeface="メイリオ"/>
              </a:rPr>
              <a:t>簡潔にまと</a:t>
            </a:r>
            <a:r>
              <a:rPr lang="ja-JP" altLang="en-US" sz="1200">
                <a:solidFill>
                  <a:schemeClr val="tx1"/>
                </a:solidFill>
                <a:latin typeface="メイリオ"/>
                <a:ea typeface="メイリオ"/>
              </a:rPr>
              <a:t>めてください。</a:t>
            </a:r>
            <a:endParaRPr lang="en-US" altLang="ja-JP" sz="1200">
              <a:solidFill>
                <a:schemeClr val="tx1"/>
              </a:solidFill>
              <a:latin typeface="メイリオ"/>
              <a:ea typeface="メイリオ"/>
            </a:endParaRPr>
          </a:p>
        </p:txBody>
      </p:sp>
      <p:sp>
        <p:nvSpPr>
          <p:cNvPr id="11" name="四角形: 角を丸くする 10">
            <a:extLst>
              <a:ext uri="{FF2B5EF4-FFF2-40B4-BE49-F238E27FC236}">
                <a16:creationId xmlns:a16="http://schemas.microsoft.com/office/drawing/2014/main" id="{AC7D92BA-5D69-02FF-0781-AD8ADE55952F}"/>
              </a:ext>
            </a:extLst>
          </p:cNvPr>
          <p:cNvSpPr/>
          <p:nvPr/>
        </p:nvSpPr>
        <p:spPr>
          <a:xfrm>
            <a:off x="0" y="717420"/>
            <a:ext cx="544929" cy="467921"/>
          </a:xfrm>
          <a:prstGeom prst="round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defTabSz="387111"/>
            <a:r>
              <a:rPr lang="ja-JP" altLang="en-US" sz="2709" b="1">
                <a:solidFill>
                  <a:prstClr val="white"/>
                </a:solidFill>
                <a:latin typeface="Calibri" panose="020F0502020204030204"/>
                <a:ea typeface="游ゴシック" panose="020B0400000000000000" pitchFamily="50" charset="-128"/>
              </a:rPr>
              <a:t>例</a:t>
            </a:r>
          </a:p>
        </p:txBody>
      </p:sp>
    </p:spTree>
    <p:extLst>
      <p:ext uri="{BB962C8B-B14F-4D97-AF65-F5344CB8AC3E}">
        <p14:creationId xmlns:p14="http://schemas.microsoft.com/office/powerpoint/2010/main" val="864559262"/>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9D98D801082D9E42B0F3E57E3E06A8F0" ma:contentTypeVersion="13" ma:contentTypeDescription="新しいドキュメントを作成します。" ma:contentTypeScope="" ma:versionID="9669a58a112a301e08113daa73da732f">
  <xsd:schema xmlns:xsd="http://www.w3.org/2001/XMLSchema" xmlns:xs="http://www.w3.org/2001/XMLSchema" xmlns:p="http://schemas.microsoft.com/office/2006/metadata/properties" xmlns:ns2="76b0a717-a512-4866-b435-b2988d8dba66" xmlns:ns3="1d397f78-0df8-4b09-af30-c349055ccc08" targetNamespace="http://schemas.microsoft.com/office/2006/metadata/properties" ma:root="true" ma:fieldsID="6581666d8e4a705cdbdd169a5d3d8ed1" ns2:_="" ns3:_="">
    <xsd:import namespace="76b0a717-a512-4866-b435-b2988d8dba66"/>
    <xsd:import namespace="1d397f78-0df8-4b09-af30-c349055ccc08"/>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element ref="ns2:MediaServiceDateTaken" minOccurs="0"/>
                <xsd:element ref="ns2:MediaServiceGenerationTime" minOccurs="0"/>
                <xsd:element ref="ns2:MediaServiceEventHashCode" minOccurs="0"/>
                <xsd:element ref="ns2:MediaLengthInSeconds" minOccurs="0"/>
                <xsd:element ref="ns2:lcf76f155ced4ddcb4097134ff3c332f" minOccurs="0"/>
                <xsd:element ref="ns3:TaxCatchAll" minOccurs="0"/>
                <xsd:element ref="ns2:MediaServiceOCR" minOccurs="0"/>
                <xsd:element ref="ns2: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6b0a717-a512-4866-b435-b2988d8dba66"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element name="MediaServiceDateTaken" ma:index="12" nillable="true" ma:displayName="MediaServiceDateTaken" ma:description="" ma:hidden="true" ma:indexed="true" ma:internalName="MediaServiceDateTaken"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LengthInSeconds" ma:index="15" nillable="true" ma:displayName="MediaLengthInSeconds" ma:hidden="true" ma:internalName="MediaLengthInSeconds" ma:readOnly="true">
      <xsd:simpleType>
        <xsd:restriction base="dms:Unknown"/>
      </xsd:simpleType>
    </xsd:element>
    <xsd:element name="lcf76f155ced4ddcb4097134ff3c332f" ma:index="17" nillable="true" ma:taxonomy="true" ma:internalName="lcf76f155ced4ddcb4097134ff3c332f" ma:taxonomyFieldName="MediaServiceImageTags" ma:displayName="画像タグ" ma:readOnly="false" ma:fieldId="{5cf76f15-5ced-4ddc-b409-7134ff3c332f}" ma:taxonomyMulti="true" ma:sspId="1e1c6816-2a4f-4461-93c7-8dd281d6228d" ma:termSetId="09814cd3-568e-fe90-9814-8d621ff8fb84" ma:anchorId="fba54fb3-c3e1-fe81-a776-ca4b69148c4d" ma:open="true" ma:isKeyword="false">
      <xsd:complexType>
        <xsd:sequence>
          <xsd:element ref="pc:Terms" minOccurs="0" maxOccurs="1"/>
        </xsd:sequence>
      </xsd:complexType>
    </xsd:element>
    <xsd:element name="MediaServiceOCR" ma:index="19" nillable="true" ma:displayName="Extracted Text" ma:internalName="MediaServiceOCR" ma:readOnly="true">
      <xsd:simpleType>
        <xsd:restriction base="dms:Note">
          <xsd:maxLength value="255"/>
        </xsd:restriction>
      </xsd:simpleType>
    </xsd:element>
    <xsd:element name="MediaServiceLocation" ma:index="20" nillable="true" ma:displayName="Location" ma:description="" ma:indexed="true"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1d397f78-0df8-4b09-af30-c349055ccc08" elementFormDefault="qualified">
    <xsd:import namespace="http://schemas.microsoft.com/office/2006/documentManagement/types"/>
    <xsd:import namespace="http://schemas.microsoft.com/office/infopath/2007/PartnerControls"/>
    <xsd:element name="TaxCatchAll" ma:index="18" nillable="true" ma:displayName="Taxonomy Catch All Column" ma:hidden="true" ma:list="{c0324393-e475-4683-aea3-62c5e6556801}" ma:internalName="TaxCatchAll" ma:showField="CatchAllData" ma:web="1d397f78-0df8-4b09-af30-c349055ccc08">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lcf76f155ced4ddcb4097134ff3c332f xmlns="76b0a717-a512-4866-b435-b2988d8dba66">
      <Terms xmlns="http://schemas.microsoft.com/office/infopath/2007/PartnerControls"/>
    </lcf76f155ced4ddcb4097134ff3c332f>
    <TaxCatchAll xmlns="1d397f78-0df8-4b09-af30-c349055ccc08"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85297D31-703A-4671-971F-064097DE6921}"/>
</file>

<file path=customXml/itemProps2.xml><?xml version="1.0" encoding="utf-8"?>
<ds:datastoreItem xmlns:ds="http://schemas.openxmlformats.org/officeDocument/2006/customXml" ds:itemID="{39CD97D7-BFEF-416B-8AA5-E493457ED648}">
  <ds:schemaRefs>
    <ds:schemaRef ds:uri="http://purl.org/dc/elements/1.1/"/>
    <ds:schemaRef ds:uri="http://www.w3.org/XML/1998/namespace"/>
    <ds:schemaRef ds:uri="http://purl.org/dc/dcmitype/"/>
    <ds:schemaRef ds:uri="4cad4f46-e913-4822-9021-124803fcf65d"/>
    <ds:schemaRef ds:uri="http://schemas.microsoft.com/office/2006/documentManagement/types"/>
    <ds:schemaRef ds:uri="http://schemas.microsoft.com/office/infopath/2007/PartnerControls"/>
    <ds:schemaRef ds:uri="ea419855-74cd-451e-b55c-dc846f6a406d"/>
    <ds:schemaRef ds:uri="http://schemas.openxmlformats.org/package/2006/metadata/core-properties"/>
    <ds:schemaRef ds:uri="http://schemas.microsoft.com/office/2006/metadata/properties"/>
    <ds:schemaRef ds:uri="http://purl.org/dc/terms/"/>
  </ds:schemaRefs>
</ds:datastoreItem>
</file>

<file path=customXml/itemProps3.xml><?xml version="1.0" encoding="utf-8"?>
<ds:datastoreItem xmlns:ds="http://schemas.openxmlformats.org/officeDocument/2006/customXml" ds:itemID="{8A92189A-A70A-464C-A31C-68F31089CAD4}">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 Theme</Template>
  <TotalTime>72</TotalTime>
  <Words>335</Words>
  <Application>Microsoft Office PowerPoint</Application>
  <PresentationFormat>画面に合わせる (4:3)</PresentationFormat>
  <Paragraphs>74</Paragraphs>
  <Slides>2</Slides>
  <Notes>2</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2</vt:i4>
      </vt:variant>
    </vt:vector>
  </HeadingPairs>
  <TitlesOfParts>
    <vt:vector size="9" baseType="lpstr">
      <vt:lpstr>Meiryo UI</vt:lpstr>
      <vt:lpstr>メイリオ</vt:lpstr>
      <vt:lpstr>游ゴシック</vt:lpstr>
      <vt:lpstr>Arial</vt:lpstr>
      <vt:lpstr>Calibri</vt:lpstr>
      <vt:lpstr>Calibri Light</vt:lpstr>
      <vt:lpstr>Office テーマ</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Administrator</dc:creator>
  <cp:lastModifiedBy>中嶋 仁美(NAKAJIMA Hitomi)</cp:lastModifiedBy>
  <cp:revision>277</cp:revision>
  <cp:lastPrinted>2025-03-24T04:21:53Z</cp:lastPrinted>
  <dcterms:created xsi:type="dcterms:W3CDTF">2018-01-17T13:06:01Z</dcterms:created>
  <dcterms:modified xsi:type="dcterms:W3CDTF">2025-03-24T04:21:54Z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0x0101009D98D801082D9E42B0F3E57E3E06A8F0</vt:lpwstr>
  </property>
  <property fmtid="{D5CDD505-2E9C-101B-9397-08002B2CF9AE}" pid="3" name="MediaServiceImageTags">
    <vt:lpwstr/>
  </property>
</Properties>
</file>