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79" r:id="rId5"/>
    <p:sldId id="280"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94C020-FD76-457D-9335-3BF47CDA8C37}" v="10" dt="2025-03-24T02:29:44.869"/>
    <p1510:client id="{767A4518-510B-44EA-8C75-BB4D5507288E}" v="72" dt="2025-03-24T05:46:52.949"/>
    <p1510:client id="{AF508432-033D-42F0-B9B0-490687198336}" v="28" dt="2025-03-24T02:14:10.1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1188"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中嶋 仁美(NAKAJIMA Hitomi)" userId="dc6e26ac-4a5a-4992-a4ae-550785314024" providerId="ADAL" clId="{3C0B1811-A423-4DBA-B075-FAFA0CCD7867}"/>
    <pc:docChg chg="addSld modSld">
      <pc:chgData name="中嶋 仁美(NAKAJIMA Hitomi)" userId="dc6e26ac-4a5a-4992-a4ae-550785314024" providerId="ADAL" clId="{3C0B1811-A423-4DBA-B075-FAFA0CCD7867}" dt="2025-02-13T02:00:46.407" v="44" actId="14100"/>
      <pc:docMkLst>
        <pc:docMk/>
      </pc:docMkLst>
      <pc:sldChg chg="modSp mod">
        <pc:chgData name="中嶋 仁美(NAKAJIMA Hitomi)" userId="dc6e26ac-4a5a-4992-a4ae-550785314024" providerId="ADAL" clId="{3C0B1811-A423-4DBA-B075-FAFA0CCD7867}" dt="2025-02-13T02:00:46.407" v="44" actId="14100"/>
        <pc:sldMkLst>
          <pc:docMk/>
          <pc:sldMk cId="580529945" sldId="271"/>
        </pc:sldMkLst>
        <pc:spChg chg="mod">
          <ac:chgData name="中嶋 仁美(NAKAJIMA Hitomi)" userId="dc6e26ac-4a5a-4992-a4ae-550785314024" providerId="ADAL" clId="{3C0B1811-A423-4DBA-B075-FAFA0CCD7867}" dt="2025-02-13T02:00:46.407" v="44" actId="14100"/>
          <ac:spMkLst>
            <pc:docMk/>
            <pc:sldMk cId="580529945" sldId="271"/>
            <ac:spMk id="9" creationId="{A0263F44-32AF-D94A-A251-0D77D0C555B3}"/>
          </ac:spMkLst>
        </pc:spChg>
      </pc:sldChg>
      <pc:sldChg chg="modSp add mod">
        <pc:chgData name="中嶋 仁美(NAKAJIMA Hitomi)" userId="dc6e26ac-4a5a-4992-a4ae-550785314024" providerId="ADAL" clId="{3C0B1811-A423-4DBA-B075-FAFA0CCD7867}" dt="2025-02-13T02:00:19.940" v="12" actId="20577"/>
        <pc:sldMkLst>
          <pc:docMk/>
          <pc:sldMk cId="3421632887" sldId="275"/>
        </pc:sldMkLst>
        <pc:spChg chg="mod">
          <ac:chgData name="中嶋 仁美(NAKAJIMA Hitomi)" userId="dc6e26ac-4a5a-4992-a4ae-550785314024" providerId="ADAL" clId="{3C0B1811-A423-4DBA-B075-FAFA0CCD7867}" dt="2025-02-13T02:00:19.940" v="12" actId="20577"/>
          <ac:spMkLst>
            <pc:docMk/>
            <pc:sldMk cId="3421632887" sldId="275"/>
            <ac:spMk id="4" creationId="{5F6E119E-8842-135A-0730-B144C5102F8C}"/>
          </ac:spMkLst>
        </pc:spChg>
      </pc:sldChg>
    </pc:docChg>
  </pc:docChgLst>
  <pc:docChgLst>
    <pc:chgData name="中嶋 仁美(NAKAJIMA Hitomi)" userId="S::h.nakajima@soumu.go.jp::dc6e26ac-4a5a-4992-a4ae-550785314024" providerId="AD" clId="Web-{B7F8D8D1-03FA-A4BA-2A03-329D8E452D48}"/>
    <pc:docChg chg="addSld delSld modSld">
      <pc:chgData name="中嶋 仁美(NAKAJIMA Hitomi)" userId="S::h.nakajima@soumu.go.jp::dc6e26ac-4a5a-4992-a4ae-550785314024" providerId="AD" clId="Web-{B7F8D8D1-03FA-A4BA-2A03-329D8E452D48}" dt="2025-02-06T04:39:25.010" v="106" actId="20577"/>
      <pc:docMkLst>
        <pc:docMk/>
      </pc:docMkLst>
      <pc:sldChg chg="delSp modSp">
        <pc:chgData name="中嶋 仁美(NAKAJIMA Hitomi)" userId="S::h.nakajima@soumu.go.jp::dc6e26ac-4a5a-4992-a4ae-550785314024" providerId="AD" clId="Web-{B7F8D8D1-03FA-A4BA-2A03-329D8E452D48}" dt="2025-02-06T04:37:59.507" v="97"/>
        <pc:sldMkLst>
          <pc:docMk/>
          <pc:sldMk cId="2065007597" sldId="266"/>
        </pc:sldMkLst>
        <pc:spChg chg="del">
          <ac:chgData name="中嶋 仁美(NAKAJIMA Hitomi)" userId="S::h.nakajima@soumu.go.jp::dc6e26ac-4a5a-4992-a4ae-550785314024" providerId="AD" clId="Web-{B7F8D8D1-03FA-A4BA-2A03-329D8E452D48}" dt="2025-02-06T04:37:54.788" v="96"/>
          <ac:spMkLst>
            <pc:docMk/>
            <pc:sldMk cId="2065007597" sldId="266"/>
            <ac:spMk id="2" creationId="{C00652E3-42A1-4047-9973-C5B60D55C3FA}"/>
          </ac:spMkLst>
        </pc:spChg>
        <pc:spChg chg="del">
          <ac:chgData name="中嶋 仁美(NAKAJIMA Hitomi)" userId="S::h.nakajima@soumu.go.jp::dc6e26ac-4a5a-4992-a4ae-550785314024" providerId="AD" clId="Web-{B7F8D8D1-03FA-A4BA-2A03-329D8E452D48}" dt="2025-02-06T04:37:59.507" v="97"/>
          <ac:spMkLst>
            <pc:docMk/>
            <pc:sldMk cId="2065007597" sldId="266"/>
            <ac:spMk id="3" creationId="{0551AD79-F018-4495-A1D0-E784CEFB99CD}"/>
          </ac:spMkLst>
        </pc:spChg>
        <pc:spChg chg="mod">
          <ac:chgData name="中嶋 仁美(NAKAJIMA Hitomi)" userId="S::h.nakajima@soumu.go.jp::dc6e26ac-4a5a-4992-a4ae-550785314024" providerId="AD" clId="Web-{B7F8D8D1-03FA-A4BA-2A03-329D8E452D48}" dt="2025-02-06T04:37:52.584" v="95" actId="1076"/>
          <ac:spMkLst>
            <pc:docMk/>
            <pc:sldMk cId="2065007597" sldId="266"/>
            <ac:spMk id="4" creationId="{0F59BA8F-9637-4C47-813F-21442799198E}"/>
          </ac:spMkLst>
        </pc:spChg>
      </pc:sldChg>
      <pc:sldChg chg="delSp modSp del">
        <pc:chgData name="中嶋 仁美(NAKAJIMA Hitomi)" userId="S::h.nakajima@soumu.go.jp::dc6e26ac-4a5a-4992-a4ae-550785314024" providerId="AD" clId="Web-{B7F8D8D1-03FA-A4BA-2A03-329D8E452D48}" dt="2025-02-06T03:44:49.253" v="91"/>
        <pc:sldMkLst>
          <pc:docMk/>
          <pc:sldMk cId="3072112882" sldId="267"/>
        </pc:sldMkLst>
        <pc:spChg chg="mod">
          <ac:chgData name="中嶋 仁美(NAKAJIMA Hitomi)" userId="S::h.nakajima@soumu.go.jp::dc6e26ac-4a5a-4992-a4ae-550785314024" providerId="AD" clId="Web-{B7F8D8D1-03FA-A4BA-2A03-329D8E452D48}" dt="2025-02-06T03:32:28.210" v="8" actId="20577"/>
          <ac:spMkLst>
            <pc:docMk/>
            <pc:sldMk cId="3072112882" sldId="267"/>
            <ac:spMk id="3" creationId="{D270716D-9F39-79E2-CAE9-5A65F856CEC2}"/>
          </ac:spMkLst>
        </pc:spChg>
        <pc:spChg chg="del">
          <ac:chgData name="中嶋 仁美(NAKAJIMA Hitomi)" userId="S::h.nakajima@soumu.go.jp::dc6e26ac-4a5a-4992-a4ae-550785314024" providerId="AD" clId="Web-{B7F8D8D1-03FA-A4BA-2A03-329D8E452D48}" dt="2025-02-06T03:32:58.070" v="9"/>
          <ac:spMkLst>
            <pc:docMk/>
            <pc:sldMk cId="3072112882" sldId="267"/>
            <ac:spMk id="25" creationId="{62BA6240-8B2D-4680-8DAA-94E1F0C4F3D7}"/>
          </ac:spMkLst>
        </pc:spChg>
      </pc:sldChg>
      <pc:sldChg chg="delSp">
        <pc:chgData name="中嶋 仁美(NAKAJIMA Hitomi)" userId="S::h.nakajima@soumu.go.jp::dc6e26ac-4a5a-4992-a4ae-550785314024" providerId="AD" clId="Web-{B7F8D8D1-03FA-A4BA-2A03-329D8E452D48}" dt="2025-02-06T03:45:11.520" v="94"/>
        <pc:sldMkLst>
          <pc:docMk/>
          <pc:sldMk cId="1599565492" sldId="268"/>
        </pc:sldMkLst>
        <pc:spChg chg="del">
          <ac:chgData name="中嶋 仁美(NAKAJIMA Hitomi)" userId="S::h.nakajima@soumu.go.jp::dc6e26ac-4a5a-4992-a4ae-550785314024" providerId="AD" clId="Web-{B7F8D8D1-03FA-A4BA-2A03-329D8E452D48}" dt="2025-02-06T03:45:09.957" v="93"/>
          <ac:spMkLst>
            <pc:docMk/>
            <pc:sldMk cId="1599565492" sldId="268"/>
            <ac:spMk id="2" creationId="{BD24D4D0-1314-32F6-E883-9C027F39E8B8}"/>
          </ac:spMkLst>
        </pc:spChg>
        <pc:spChg chg="del">
          <ac:chgData name="中嶋 仁美(NAKAJIMA Hitomi)" userId="S::h.nakajima@soumu.go.jp::dc6e26ac-4a5a-4992-a4ae-550785314024" providerId="AD" clId="Web-{B7F8D8D1-03FA-A4BA-2A03-329D8E452D48}" dt="2025-02-06T03:45:11.520" v="94"/>
          <ac:spMkLst>
            <pc:docMk/>
            <pc:sldMk cId="1599565492" sldId="268"/>
            <ac:spMk id="3" creationId="{106DDB54-E6A9-2609-39B0-536B75A4BD36}"/>
          </ac:spMkLst>
        </pc:spChg>
      </pc:sldChg>
      <pc:sldChg chg="delSp modSp add del replId">
        <pc:chgData name="中嶋 仁美(NAKAJIMA Hitomi)" userId="S::h.nakajima@soumu.go.jp::dc6e26ac-4a5a-4992-a4ae-550785314024" providerId="AD" clId="Web-{B7F8D8D1-03FA-A4BA-2A03-329D8E452D48}" dt="2025-02-06T04:39:25.010" v="106" actId="20577"/>
        <pc:sldMkLst>
          <pc:docMk/>
          <pc:sldMk cId="964436831" sldId="269"/>
        </pc:sldMkLst>
        <pc:spChg chg="mod">
          <ac:chgData name="中嶋 仁美(NAKAJIMA Hitomi)" userId="S::h.nakajima@soumu.go.jp::dc6e26ac-4a5a-4992-a4ae-550785314024" providerId="AD" clId="Web-{B7F8D8D1-03FA-A4BA-2A03-329D8E452D48}" dt="2025-02-06T03:34:05.870" v="22" actId="14100"/>
          <ac:spMkLst>
            <pc:docMk/>
            <pc:sldMk cId="964436831" sldId="269"/>
            <ac:spMk id="2" creationId="{575FC6E1-71F7-E643-EEAF-054B1AAC0854}"/>
          </ac:spMkLst>
        </pc:spChg>
        <pc:spChg chg="mod">
          <ac:chgData name="中嶋 仁美(NAKAJIMA Hitomi)" userId="S::h.nakajima@soumu.go.jp::dc6e26ac-4a5a-4992-a4ae-550785314024" providerId="AD" clId="Web-{B7F8D8D1-03FA-A4BA-2A03-329D8E452D48}" dt="2025-02-06T04:39:25.010" v="106" actId="20577"/>
          <ac:spMkLst>
            <pc:docMk/>
            <pc:sldMk cId="964436831" sldId="269"/>
            <ac:spMk id="3" creationId="{7C47309D-C7D9-FDFD-6CF5-109AE205B3DB}"/>
          </ac:spMkLst>
        </pc:spChg>
        <pc:spChg chg="del">
          <ac:chgData name="中嶋 仁美(NAKAJIMA Hitomi)" userId="S::h.nakajima@soumu.go.jp::dc6e26ac-4a5a-4992-a4ae-550785314024" providerId="AD" clId="Web-{B7F8D8D1-03FA-A4BA-2A03-329D8E452D48}" dt="2025-02-06T03:33:28.212" v="15"/>
          <ac:spMkLst>
            <pc:docMk/>
            <pc:sldMk cId="964436831" sldId="269"/>
            <ac:spMk id="5" creationId="{2C03F4F1-A3FD-5AD9-C2E3-7455743C1A8A}"/>
          </ac:spMkLst>
        </pc:spChg>
        <pc:spChg chg="mod">
          <ac:chgData name="中嶋 仁美(NAKAJIMA Hitomi)" userId="S::h.nakajima@soumu.go.jp::dc6e26ac-4a5a-4992-a4ae-550785314024" providerId="AD" clId="Web-{B7F8D8D1-03FA-A4BA-2A03-329D8E452D48}" dt="2025-02-06T03:34:16.667" v="23" actId="14100"/>
          <ac:spMkLst>
            <pc:docMk/>
            <pc:sldMk cId="964436831" sldId="269"/>
            <ac:spMk id="6" creationId="{5A66BFC0-EB74-87A0-175F-E28177E84840}"/>
          </ac:spMkLst>
        </pc:spChg>
        <pc:spChg chg="mod">
          <ac:chgData name="中嶋 仁美(NAKAJIMA Hitomi)" userId="S::h.nakajima@soumu.go.jp::dc6e26ac-4a5a-4992-a4ae-550785314024" providerId="AD" clId="Web-{B7F8D8D1-03FA-A4BA-2A03-329D8E452D48}" dt="2025-02-06T03:34:26.870" v="24" actId="14100"/>
          <ac:spMkLst>
            <pc:docMk/>
            <pc:sldMk cId="964436831" sldId="269"/>
            <ac:spMk id="7" creationId="{E07E29CB-3B0C-AEC7-546A-F82F25703993}"/>
          </ac:spMkLst>
        </pc:spChg>
        <pc:spChg chg="mod">
          <ac:chgData name="中嶋 仁美(NAKAJIMA Hitomi)" userId="S::h.nakajima@soumu.go.jp::dc6e26ac-4a5a-4992-a4ae-550785314024" providerId="AD" clId="Web-{B7F8D8D1-03FA-A4BA-2A03-329D8E452D48}" dt="2025-02-06T03:34:34.058" v="25" actId="14100"/>
          <ac:spMkLst>
            <pc:docMk/>
            <pc:sldMk cId="964436831" sldId="269"/>
            <ac:spMk id="17" creationId="{3F3B680A-F056-085C-F6B5-660A04DA25E5}"/>
          </ac:spMkLst>
        </pc:spChg>
        <pc:spChg chg="del">
          <ac:chgData name="中嶋 仁美(NAKAJIMA Hitomi)" userId="S::h.nakajima@soumu.go.jp::dc6e26ac-4a5a-4992-a4ae-550785314024" providerId="AD" clId="Web-{B7F8D8D1-03FA-A4BA-2A03-329D8E452D48}" dt="2025-02-06T03:33:18.352" v="11"/>
          <ac:spMkLst>
            <pc:docMk/>
            <pc:sldMk cId="964436831" sldId="269"/>
            <ac:spMk id="19" creationId="{65D99D4E-8A44-5C63-030B-97B1479E602C}"/>
          </ac:spMkLst>
        </pc:spChg>
        <pc:spChg chg="mod">
          <ac:chgData name="中嶋 仁美(NAKAJIMA Hitomi)" userId="S::h.nakajima@soumu.go.jp::dc6e26ac-4a5a-4992-a4ae-550785314024" providerId="AD" clId="Web-{B7F8D8D1-03FA-A4BA-2A03-329D8E452D48}" dt="2025-02-06T03:36:44.532" v="50" actId="20577"/>
          <ac:spMkLst>
            <pc:docMk/>
            <pc:sldMk cId="964436831" sldId="269"/>
            <ac:spMk id="20" creationId="{756C859C-9447-B9D1-C47D-E5D01A66DF31}"/>
          </ac:spMkLst>
        </pc:spChg>
        <pc:spChg chg="del">
          <ac:chgData name="中嶋 仁美(NAKAJIMA Hitomi)" userId="S::h.nakajima@soumu.go.jp::dc6e26ac-4a5a-4992-a4ae-550785314024" providerId="AD" clId="Web-{B7F8D8D1-03FA-A4BA-2A03-329D8E452D48}" dt="2025-02-06T03:33:23.243" v="13"/>
          <ac:spMkLst>
            <pc:docMk/>
            <pc:sldMk cId="964436831" sldId="269"/>
            <ac:spMk id="24" creationId="{63A063B7-F1F9-C9FE-8156-D127E8899F63}"/>
          </ac:spMkLst>
        </pc:spChg>
        <pc:spChg chg="del">
          <ac:chgData name="中嶋 仁美(NAKAJIMA Hitomi)" userId="S::h.nakajima@soumu.go.jp::dc6e26ac-4a5a-4992-a4ae-550785314024" providerId="AD" clId="Web-{B7F8D8D1-03FA-A4BA-2A03-329D8E452D48}" dt="2025-02-06T03:33:26.540" v="14"/>
          <ac:spMkLst>
            <pc:docMk/>
            <pc:sldMk cId="964436831" sldId="269"/>
            <ac:spMk id="28" creationId="{C5ED8099-7C3A-BB5F-12B3-CFB9246246B2}"/>
          </ac:spMkLst>
        </pc:spChg>
        <pc:spChg chg="del">
          <ac:chgData name="中嶋 仁美(NAKAJIMA Hitomi)" userId="S::h.nakajima@soumu.go.jp::dc6e26ac-4a5a-4992-a4ae-550785314024" providerId="AD" clId="Web-{B7F8D8D1-03FA-A4BA-2A03-329D8E452D48}" dt="2025-02-06T03:33:29.853" v="16"/>
          <ac:spMkLst>
            <pc:docMk/>
            <pc:sldMk cId="964436831" sldId="269"/>
            <ac:spMk id="29" creationId="{847827D4-0261-6350-657A-91990CFE4EAF}"/>
          </ac:spMkLst>
        </pc:spChg>
        <pc:spChg chg="del">
          <ac:chgData name="中嶋 仁美(NAKAJIMA Hitomi)" userId="S::h.nakajima@soumu.go.jp::dc6e26ac-4a5a-4992-a4ae-550785314024" providerId="AD" clId="Web-{B7F8D8D1-03FA-A4BA-2A03-329D8E452D48}" dt="2025-02-06T03:33:30.821" v="17"/>
          <ac:spMkLst>
            <pc:docMk/>
            <pc:sldMk cId="964436831" sldId="269"/>
            <ac:spMk id="30" creationId="{615A44FB-F409-3667-E1E5-45F7BD9B0D5D}"/>
          </ac:spMkLst>
        </pc:spChg>
        <pc:spChg chg="del">
          <ac:chgData name="中嶋 仁美(NAKAJIMA Hitomi)" userId="S::h.nakajima@soumu.go.jp::dc6e26ac-4a5a-4992-a4ae-550785314024" providerId="AD" clId="Web-{B7F8D8D1-03FA-A4BA-2A03-329D8E452D48}" dt="2025-02-06T03:33:32.040" v="18"/>
          <ac:spMkLst>
            <pc:docMk/>
            <pc:sldMk cId="964436831" sldId="269"/>
            <ac:spMk id="31" creationId="{11EF7694-3016-4FA1-2164-43E04FF9457C}"/>
          </ac:spMkLst>
        </pc:spChg>
        <pc:spChg chg="del">
          <ac:chgData name="中嶋 仁美(NAKAJIMA Hitomi)" userId="S::h.nakajima@soumu.go.jp::dc6e26ac-4a5a-4992-a4ae-550785314024" providerId="AD" clId="Web-{B7F8D8D1-03FA-A4BA-2A03-329D8E452D48}" dt="2025-02-06T03:33:33.228" v="19"/>
          <ac:spMkLst>
            <pc:docMk/>
            <pc:sldMk cId="964436831" sldId="269"/>
            <ac:spMk id="32" creationId="{E897C763-BAA7-33DA-0C43-13A64EC1F257}"/>
          </ac:spMkLst>
        </pc:spChg>
        <pc:spChg chg="del">
          <ac:chgData name="中嶋 仁美(NAKAJIMA Hitomi)" userId="S::h.nakajima@soumu.go.jp::dc6e26ac-4a5a-4992-a4ae-550785314024" providerId="AD" clId="Web-{B7F8D8D1-03FA-A4BA-2A03-329D8E452D48}" dt="2025-02-06T03:33:20.665" v="12"/>
          <ac:spMkLst>
            <pc:docMk/>
            <pc:sldMk cId="964436831" sldId="269"/>
            <ac:spMk id="37" creationId="{CD3C1AA3-706F-2783-AE41-A20BDB68762A}"/>
          </ac:spMkLst>
        </pc:spChg>
      </pc:sldChg>
      <pc:sldChg chg="addSp delSp modSp add replId">
        <pc:chgData name="中嶋 仁美(NAKAJIMA Hitomi)" userId="S::h.nakajima@soumu.go.jp::dc6e26ac-4a5a-4992-a4ae-550785314024" providerId="AD" clId="Web-{B7F8D8D1-03FA-A4BA-2A03-329D8E452D48}" dt="2025-02-06T03:44:01.158" v="90" actId="20577"/>
        <pc:sldMkLst>
          <pc:docMk/>
          <pc:sldMk cId="2582576063" sldId="270"/>
        </pc:sldMkLst>
        <pc:spChg chg="mod">
          <ac:chgData name="中嶋 仁美(NAKAJIMA Hitomi)" userId="S::h.nakajima@soumu.go.jp::dc6e26ac-4a5a-4992-a4ae-550785314024" providerId="AD" clId="Web-{B7F8D8D1-03FA-A4BA-2A03-329D8E452D48}" dt="2025-02-06T03:37:15.611" v="52" actId="14100"/>
          <ac:spMkLst>
            <pc:docMk/>
            <pc:sldMk cId="2582576063" sldId="270"/>
            <ac:spMk id="2" creationId="{47ADF749-0D67-59DE-6E5C-7FB71B5F2DFE}"/>
          </ac:spMkLst>
        </pc:spChg>
        <pc:spChg chg="mod">
          <ac:chgData name="中嶋 仁美(NAKAJIMA Hitomi)" userId="S::h.nakajima@soumu.go.jp::dc6e26ac-4a5a-4992-a4ae-550785314024" providerId="AD" clId="Web-{B7F8D8D1-03FA-A4BA-2A03-329D8E452D48}" dt="2025-02-06T03:37:47.034" v="56" actId="1076"/>
          <ac:spMkLst>
            <pc:docMk/>
            <pc:sldMk cId="2582576063" sldId="270"/>
            <ac:spMk id="3" creationId="{E0153CDB-316B-9EAA-F6B4-530E19CE4965}"/>
          </ac:spMkLst>
        </pc:spChg>
        <pc:spChg chg="add del">
          <ac:chgData name="中嶋 仁美(NAKAJIMA Hitomi)" userId="S::h.nakajima@soumu.go.jp::dc6e26ac-4a5a-4992-a4ae-550785314024" providerId="AD" clId="Web-{B7F8D8D1-03FA-A4BA-2A03-329D8E452D48}" dt="2025-02-06T03:39:07.131" v="61"/>
          <ac:spMkLst>
            <pc:docMk/>
            <pc:sldMk cId="2582576063" sldId="270"/>
            <ac:spMk id="4" creationId="{31F2C3A7-50E6-F5CD-48FD-A1D6DF26F7D0}"/>
          </ac:spMkLst>
        </pc:spChg>
        <pc:spChg chg="add mod">
          <ac:chgData name="中嶋 仁美(NAKAJIMA Hitomi)" userId="S::h.nakajima@soumu.go.jp::dc6e26ac-4a5a-4992-a4ae-550785314024" providerId="AD" clId="Web-{B7F8D8D1-03FA-A4BA-2A03-329D8E452D48}" dt="2025-02-06T03:39:21.178" v="62"/>
          <ac:spMkLst>
            <pc:docMk/>
            <pc:sldMk cId="2582576063" sldId="270"/>
            <ac:spMk id="5" creationId="{58C3C679-B6CB-CE2B-2230-D126E8E78990}"/>
          </ac:spMkLst>
        </pc:spChg>
        <pc:spChg chg="mod">
          <ac:chgData name="中嶋 仁美(NAKAJIMA Hitomi)" userId="S::h.nakajima@soumu.go.jp::dc6e26ac-4a5a-4992-a4ae-550785314024" providerId="AD" clId="Web-{B7F8D8D1-03FA-A4BA-2A03-329D8E452D48}" dt="2025-02-06T03:37:23.846" v="53" actId="14100"/>
          <ac:spMkLst>
            <pc:docMk/>
            <pc:sldMk cId="2582576063" sldId="270"/>
            <ac:spMk id="6" creationId="{0445F1B0-6BF8-F47C-B812-2BC390789E3B}"/>
          </ac:spMkLst>
        </pc:spChg>
        <pc:spChg chg="mod">
          <ac:chgData name="中嶋 仁美(NAKAJIMA Hitomi)" userId="S::h.nakajima@soumu.go.jp::dc6e26ac-4a5a-4992-a4ae-550785314024" providerId="AD" clId="Web-{B7F8D8D1-03FA-A4BA-2A03-329D8E452D48}" dt="2025-02-06T03:37:29.705" v="54" actId="14100"/>
          <ac:spMkLst>
            <pc:docMk/>
            <pc:sldMk cId="2582576063" sldId="270"/>
            <ac:spMk id="7" creationId="{4C4DAD15-3747-E5D7-87EF-36F049B37C8E}"/>
          </ac:spMkLst>
        </pc:spChg>
        <pc:spChg chg="add mod">
          <ac:chgData name="中嶋 仁美(NAKAJIMA Hitomi)" userId="S::h.nakajima@soumu.go.jp::dc6e26ac-4a5a-4992-a4ae-550785314024" providerId="AD" clId="Web-{B7F8D8D1-03FA-A4BA-2A03-329D8E452D48}" dt="2025-02-06T03:43:18.344" v="77" actId="1076"/>
          <ac:spMkLst>
            <pc:docMk/>
            <pc:sldMk cId="2582576063" sldId="270"/>
            <ac:spMk id="8" creationId="{D8F91E5D-1E01-89A5-5DC2-E265AFDB7325}"/>
          </ac:spMkLst>
        </pc:spChg>
        <pc:spChg chg="add mod">
          <ac:chgData name="中嶋 仁美(NAKAJIMA Hitomi)" userId="S::h.nakajima@soumu.go.jp::dc6e26ac-4a5a-4992-a4ae-550785314024" providerId="AD" clId="Web-{B7F8D8D1-03FA-A4BA-2A03-329D8E452D48}" dt="2025-02-06T03:44:01.158" v="90" actId="20577"/>
          <ac:spMkLst>
            <pc:docMk/>
            <pc:sldMk cId="2582576063" sldId="270"/>
            <ac:spMk id="10" creationId="{CB23E608-DE0C-914A-8F01-51C49ACA8C5A}"/>
          </ac:spMkLst>
        </pc:spChg>
        <pc:spChg chg="mod">
          <ac:chgData name="中嶋 仁美(NAKAJIMA Hitomi)" userId="S::h.nakajima@soumu.go.jp::dc6e26ac-4a5a-4992-a4ae-550785314024" providerId="AD" clId="Web-{B7F8D8D1-03FA-A4BA-2A03-329D8E452D48}" dt="2025-02-06T03:37:37.393" v="55" actId="14100"/>
          <ac:spMkLst>
            <pc:docMk/>
            <pc:sldMk cId="2582576063" sldId="270"/>
            <ac:spMk id="17" creationId="{D90C4672-2C72-B95D-BF8B-497935578200}"/>
          </ac:spMkLst>
        </pc:spChg>
      </pc:sldChg>
      <pc:sldChg chg="add del replId">
        <pc:chgData name="中嶋 仁美(NAKAJIMA Hitomi)" userId="S::h.nakajima@soumu.go.jp::dc6e26ac-4a5a-4992-a4ae-550785314024" providerId="AD" clId="Web-{B7F8D8D1-03FA-A4BA-2A03-329D8E452D48}" dt="2025-02-06T03:44:49.253" v="92"/>
        <pc:sldMkLst>
          <pc:docMk/>
          <pc:sldMk cId="1709384173" sldId="271"/>
        </pc:sldMkLst>
      </pc:sldChg>
    </pc:docChg>
  </pc:docChgLst>
  <pc:docChgLst>
    <pc:chgData name="中嶋 仁美(NAKAJIMA Hitomi)" userId="S::h.nakajima@soumu.go.jp::dc6e26ac-4a5a-4992-a4ae-550785314024" providerId="AD" clId="Web-{7B284996-8B7A-F079-7C70-54FBAFB1133D}"/>
    <pc:docChg chg="modSld">
      <pc:chgData name="中嶋 仁美(NAKAJIMA Hitomi)" userId="S::h.nakajima@soumu.go.jp::dc6e26ac-4a5a-4992-a4ae-550785314024" providerId="AD" clId="Web-{7B284996-8B7A-F079-7C70-54FBAFB1133D}" dt="2025-02-11T08:28:15.492" v="19"/>
      <pc:docMkLst>
        <pc:docMk/>
      </pc:docMkLst>
      <pc:sldChg chg="modSp">
        <pc:chgData name="中嶋 仁美(NAKAJIMA Hitomi)" userId="S::h.nakajima@soumu.go.jp::dc6e26ac-4a5a-4992-a4ae-550785314024" providerId="AD" clId="Web-{7B284996-8B7A-F079-7C70-54FBAFB1133D}" dt="2025-02-11T08:28:15.492" v="19"/>
        <pc:sldMkLst>
          <pc:docMk/>
          <pc:sldMk cId="964436831" sldId="269"/>
        </pc:sldMkLst>
        <pc:spChg chg="mod">
          <ac:chgData name="中嶋 仁美(NAKAJIMA Hitomi)" userId="S::h.nakajima@soumu.go.jp::dc6e26ac-4a5a-4992-a4ae-550785314024" providerId="AD" clId="Web-{7B284996-8B7A-F079-7C70-54FBAFB1133D}" dt="2025-02-11T08:28:15.461" v="18"/>
          <ac:spMkLst>
            <pc:docMk/>
            <pc:sldMk cId="964436831" sldId="269"/>
            <ac:spMk id="4" creationId="{991106C7-FC1D-801B-EA8C-3C93ADAC3FBD}"/>
          </ac:spMkLst>
        </pc:spChg>
        <pc:spChg chg="mod">
          <ac:chgData name="中嶋 仁美(NAKAJIMA Hitomi)" userId="S::h.nakajima@soumu.go.jp::dc6e26ac-4a5a-4992-a4ae-550785314024" providerId="AD" clId="Web-{7B284996-8B7A-F079-7C70-54FBAFB1133D}" dt="2025-02-11T08:28:15.492" v="19"/>
          <ac:spMkLst>
            <pc:docMk/>
            <pc:sldMk cId="964436831" sldId="269"/>
            <ac:spMk id="9" creationId="{7A468045-9503-92AA-FE71-202BA6F3240C}"/>
          </ac:spMkLst>
        </pc:spChg>
        <pc:spChg chg="mod">
          <ac:chgData name="中嶋 仁美(NAKAJIMA Hitomi)" userId="S::h.nakajima@soumu.go.jp::dc6e26ac-4a5a-4992-a4ae-550785314024" providerId="AD" clId="Web-{7B284996-8B7A-F079-7C70-54FBAFB1133D}" dt="2025-02-11T08:07:39.097" v="12"/>
          <ac:spMkLst>
            <pc:docMk/>
            <pc:sldMk cId="964436831" sldId="269"/>
            <ac:spMk id="12" creationId="{C94110AC-F113-7128-5EEC-DA6FC193B22A}"/>
          </ac:spMkLst>
        </pc:spChg>
        <pc:spChg chg="mod">
          <ac:chgData name="中嶋 仁美(NAKAJIMA Hitomi)" userId="S::h.nakajima@soumu.go.jp::dc6e26ac-4a5a-4992-a4ae-550785314024" providerId="AD" clId="Web-{7B284996-8B7A-F079-7C70-54FBAFB1133D}" dt="2025-02-11T08:07:39.097" v="13"/>
          <ac:spMkLst>
            <pc:docMk/>
            <pc:sldMk cId="964436831" sldId="269"/>
            <ac:spMk id="20" creationId="{756C859C-9447-B9D1-C47D-E5D01A66DF31}"/>
          </ac:spMkLst>
        </pc:spChg>
        <pc:spChg chg="mod">
          <ac:chgData name="中嶋 仁美(NAKAJIMA Hitomi)" userId="S::h.nakajima@soumu.go.jp::dc6e26ac-4a5a-4992-a4ae-550785314024" providerId="AD" clId="Web-{7B284996-8B7A-F079-7C70-54FBAFB1133D}" dt="2025-02-11T08:07:39.097" v="14"/>
          <ac:spMkLst>
            <pc:docMk/>
            <pc:sldMk cId="964436831" sldId="269"/>
            <ac:spMk id="22" creationId="{E2194A01-9E59-1003-AE8D-D23DD54CC83E}"/>
          </ac:spMkLst>
        </pc:spChg>
        <pc:spChg chg="mod">
          <ac:chgData name="中嶋 仁美(NAKAJIMA Hitomi)" userId="S::h.nakajima@soumu.go.jp::dc6e26ac-4a5a-4992-a4ae-550785314024" providerId="AD" clId="Web-{7B284996-8B7A-F079-7C70-54FBAFB1133D}" dt="2025-02-11T08:07:39.113" v="15"/>
          <ac:spMkLst>
            <pc:docMk/>
            <pc:sldMk cId="964436831" sldId="269"/>
            <ac:spMk id="26" creationId="{82F9E01E-CF86-1461-1B83-109890B41609}"/>
          </ac:spMkLst>
        </pc:spChg>
        <pc:spChg chg="mod">
          <ac:chgData name="中嶋 仁美(NAKAJIMA Hitomi)" userId="S::h.nakajima@soumu.go.jp::dc6e26ac-4a5a-4992-a4ae-550785314024" providerId="AD" clId="Web-{7B284996-8B7A-F079-7C70-54FBAFB1133D}" dt="2025-02-11T08:07:39.222" v="16"/>
          <ac:spMkLst>
            <pc:docMk/>
            <pc:sldMk cId="964436831" sldId="269"/>
            <ac:spMk id="34" creationId="{10A4FFFB-4F28-2661-4B96-38816A7787B2}"/>
          </ac:spMkLst>
        </pc:spChg>
      </pc:sldChg>
      <pc:sldChg chg="modSp">
        <pc:chgData name="中嶋 仁美(NAKAJIMA Hitomi)" userId="S::h.nakajima@soumu.go.jp::dc6e26ac-4a5a-4992-a4ae-550785314024" providerId="AD" clId="Web-{7B284996-8B7A-F079-7C70-54FBAFB1133D}" dt="2025-02-11T08:28:03.273" v="17" actId="20577"/>
        <pc:sldMkLst>
          <pc:docMk/>
          <pc:sldMk cId="580529945" sldId="271"/>
        </pc:sldMkLst>
        <pc:spChg chg="mod">
          <ac:chgData name="中嶋 仁美(NAKAJIMA Hitomi)" userId="S::h.nakajima@soumu.go.jp::dc6e26ac-4a5a-4992-a4ae-550785314024" providerId="AD" clId="Web-{7B284996-8B7A-F079-7C70-54FBAFB1133D}" dt="2025-02-11T08:28:03.273" v="17" actId="20577"/>
          <ac:spMkLst>
            <pc:docMk/>
            <pc:sldMk cId="580529945" sldId="271"/>
            <ac:spMk id="34" creationId="{BB76A3C9-DFD9-03F1-ACC1-25D8DDC4C121}"/>
          </ac:spMkLst>
        </pc:spChg>
      </pc:sldChg>
    </pc:docChg>
  </pc:docChgLst>
  <pc:docChgLst>
    <pc:chgData name="中嶋 仁美(NAKAJIMA Hitomi)" userId="dc6e26ac-4a5a-4992-a4ae-550785314024" providerId="ADAL" clId="{767A4518-510B-44EA-8C75-BB4D5507288E}"/>
    <pc:docChg chg="delSld modSld">
      <pc:chgData name="中嶋 仁美(NAKAJIMA Hitomi)" userId="dc6e26ac-4a5a-4992-a4ae-550785314024" providerId="ADAL" clId="{767A4518-510B-44EA-8C75-BB4D5507288E}" dt="2025-03-24T05:47:01.819" v="193" actId="255"/>
      <pc:docMkLst>
        <pc:docMk/>
      </pc:docMkLst>
      <pc:sldChg chg="del">
        <pc:chgData name="中嶋 仁美(NAKAJIMA Hitomi)" userId="dc6e26ac-4a5a-4992-a4ae-550785314024" providerId="ADAL" clId="{767A4518-510B-44EA-8C75-BB4D5507288E}" dt="2025-03-24T02:41:04.134" v="0" actId="2696"/>
        <pc:sldMkLst>
          <pc:docMk/>
          <pc:sldMk cId="580529945" sldId="271"/>
        </pc:sldMkLst>
      </pc:sldChg>
      <pc:sldChg chg="addSp modSp mod">
        <pc:chgData name="中嶋 仁美(NAKAJIMA Hitomi)" userId="dc6e26ac-4a5a-4992-a4ae-550785314024" providerId="ADAL" clId="{767A4518-510B-44EA-8C75-BB4D5507288E}" dt="2025-03-24T05:25:49.824" v="136" actId="1076"/>
        <pc:sldMkLst>
          <pc:docMk/>
          <pc:sldMk cId="3668208538" sldId="279"/>
        </pc:sldMkLst>
        <pc:spChg chg="add mod">
          <ac:chgData name="中嶋 仁美(NAKAJIMA Hitomi)" userId="dc6e26ac-4a5a-4992-a4ae-550785314024" providerId="ADAL" clId="{767A4518-510B-44EA-8C75-BB4D5507288E}" dt="2025-03-24T05:25:49.824" v="136" actId="1076"/>
          <ac:spMkLst>
            <pc:docMk/>
            <pc:sldMk cId="3668208538" sldId="279"/>
            <ac:spMk id="2" creationId="{9EE0C7E7-93F4-DDCC-2E49-5DAD52F11761}"/>
          </ac:spMkLst>
        </pc:spChg>
        <pc:spChg chg="mod">
          <ac:chgData name="中嶋 仁美(NAKAJIMA Hitomi)" userId="dc6e26ac-4a5a-4992-a4ae-550785314024" providerId="ADAL" clId="{767A4518-510B-44EA-8C75-BB4D5507288E}" dt="2025-03-24T02:41:28.643" v="10" actId="1038"/>
          <ac:spMkLst>
            <pc:docMk/>
            <pc:sldMk cId="3668208538" sldId="279"/>
            <ac:spMk id="3" creationId="{816F89AC-E70A-49CC-0FA7-89BAC79521BF}"/>
          </ac:spMkLst>
        </pc:spChg>
        <pc:spChg chg="mod">
          <ac:chgData name="中嶋 仁美(NAKAJIMA Hitomi)" userId="dc6e26ac-4a5a-4992-a4ae-550785314024" providerId="ADAL" clId="{767A4518-510B-44EA-8C75-BB4D5507288E}" dt="2025-03-24T02:41:28.643" v="10" actId="1038"/>
          <ac:spMkLst>
            <pc:docMk/>
            <pc:sldMk cId="3668208538" sldId="279"/>
            <ac:spMk id="6" creationId="{B99240F2-64A7-703B-6C99-8329B35B0452}"/>
          </ac:spMkLst>
        </pc:spChg>
        <pc:spChg chg="mod">
          <ac:chgData name="中嶋 仁美(NAKAJIMA Hitomi)" userId="dc6e26ac-4a5a-4992-a4ae-550785314024" providerId="ADAL" clId="{767A4518-510B-44EA-8C75-BB4D5507288E}" dt="2025-03-24T02:41:28.643" v="10" actId="1038"/>
          <ac:spMkLst>
            <pc:docMk/>
            <pc:sldMk cId="3668208538" sldId="279"/>
            <ac:spMk id="7" creationId="{B10C69B2-83A2-89EF-9764-1D0D852E454B}"/>
          </ac:spMkLst>
        </pc:spChg>
        <pc:spChg chg="mod">
          <ac:chgData name="中嶋 仁美(NAKAJIMA Hitomi)" userId="dc6e26ac-4a5a-4992-a4ae-550785314024" providerId="ADAL" clId="{767A4518-510B-44EA-8C75-BB4D5507288E}" dt="2025-03-24T02:41:28.643" v="10" actId="1038"/>
          <ac:spMkLst>
            <pc:docMk/>
            <pc:sldMk cId="3668208538" sldId="279"/>
            <ac:spMk id="17" creationId="{413A5B0D-A967-81C4-1186-BB440FEB8CB1}"/>
          </ac:spMkLst>
        </pc:spChg>
      </pc:sldChg>
      <pc:sldChg chg="addSp modSp mod">
        <pc:chgData name="中嶋 仁美(NAKAJIMA Hitomi)" userId="dc6e26ac-4a5a-4992-a4ae-550785314024" providerId="ADAL" clId="{767A4518-510B-44EA-8C75-BB4D5507288E}" dt="2025-03-24T05:47:01.819" v="193" actId="255"/>
        <pc:sldMkLst>
          <pc:docMk/>
          <pc:sldMk cId="1724539296" sldId="280"/>
        </pc:sldMkLst>
        <pc:spChg chg="mod">
          <ac:chgData name="中嶋 仁美(NAKAJIMA Hitomi)" userId="dc6e26ac-4a5a-4992-a4ae-550785314024" providerId="ADAL" clId="{767A4518-510B-44EA-8C75-BB4D5507288E}" dt="2025-03-24T02:41:19.164" v="6" actId="1037"/>
          <ac:spMkLst>
            <pc:docMk/>
            <pc:sldMk cId="1724539296" sldId="280"/>
            <ac:spMk id="3" creationId="{816F89AC-E70A-49CC-0FA7-89BAC79521BF}"/>
          </ac:spMkLst>
        </pc:spChg>
        <pc:spChg chg="mod">
          <ac:chgData name="中嶋 仁美(NAKAJIMA Hitomi)" userId="dc6e26ac-4a5a-4992-a4ae-550785314024" providerId="ADAL" clId="{767A4518-510B-44EA-8C75-BB4D5507288E}" dt="2025-03-24T02:41:19.164" v="6" actId="1037"/>
          <ac:spMkLst>
            <pc:docMk/>
            <pc:sldMk cId="1724539296" sldId="280"/>
            <ac:spMk id="6" creationId="{B99240F2-64A7-703B-6C99-8329B35B0452}"/>
          </ac:spMkLst>
        </pc:spChg>
        <pc:spChg chg="mod">
          <ac:chgData name="中嶋 仁美(NAKAJIMA Hitomi)" userId="dc6e26ac-4a5a-4992-a4ae-550785314024" providerId="ADAL" clId="{767A4518-510B-44EA-8C75-BB4D5507288E}" dt="2025-03-24T02:41:19.164" v="6" actId="1037"/>
          <ac:spMkLst>
            <pc:docMk/>
            <pc:sldMk cId="1724539296" sldId="280"/>
            <ac:spMk id="7" creationId="{B10C69B2-83A2-89EF-9764-1D0D852E454B}"/>
          </ac:spMkLst>
        </pc:spChg>
        <pc:spChg chg="add mod">
          <ac:chgData name="中嶋 仁美(NAKAJIMA Hitomi)" userId="dc6e26ac-4a5a-4992-a4ae-550785314024" providerId="ADAL" clId="{767A4518-510B-44EA-8C75-BB4D5507288E}" dt="2025-03-24T03:05:17.514" v="68"/>
          <ac:spMkLst>
            <pc:docMk/>
            <pc:sldMk cId="1724539296" sldId="280"/>
            <ac:spMk id="10" creationId="{413E1327-D81F-97E0-577C-614059F43D32}"/>
          </ac:spMkLst>
        </pc:spChg>
        <pc:spChg chg="mod">
          <ac:chgData name="中嶋 仁美(NAKAJIMA Hitomi)" userId="dc6e26ac-4a5a-4992-a4ae-550785314024" providerId="ADAL" clId="{767A4518-510B-44EA-8C75-BB4D5507288E}" dt="2025-03-24T02:41:19.164" v="6" actId="1037"/>
          <ac:spMkLst>
            <pc:docMk/>
            <pc:sldMk cId="1724539296" sldId="280"/>
            <ac:spMk id="17" creationId="{413A5B0D-A967-81C4-1186-BB440FEB8CB1}"/>
          </ac:spMkLst>
        </pc:spChg>
        <pc:spChg chg="mod">
          <ac:chgData name="中嶋 仁美(NAKAJIMA Hitomi)" userId="dc6e26ac-4a5a-4992-a4ae-550785314024" providerId="ADAL" clId="{767A4518-510B-44EA-8C75-BB4D5507288E}" dt="2025-03-24T03:05:15.656" v="67" actId="1038"/>
          <ac:spMkLst>
            <pc:docMk/>
            <pc:sldMk cId="1724539296" sldId="280"/>
            <ac:spMk id="34" creationId="{BB76A3C9-DFD9-03F1-ACC1-25D8DDC4C121}"/>
          </ac:spMkLst>
        </pc:spChg>
        <pc:graphicFrameChg chg="mod modGraphic">
          <ac:chgData name="中嶋 仁美(NAKAJIMA Hitomi)" userId="dc6e26ac-4a5a-4992-a4ae-550785314024" providerId="ADAL" clId="{767A4518-510B-44EA-8C75-BB4D5507288E}" dt="2025-03-24T05:47:01.819" v="193" actId="255"/>
          <ac:graphicFrameMkLst>
            <pc:docMk/>
            <pc:sldMk cId="1724539296" sldId="280"/>
            <ac:graphicFrameMk id="2" creationId="{8DEDFBFB-8FBA-21A8-7756-EF1596AFB3B0}"/>
          </ac:graphicFrameMkLst>
        </pc:graphicFrameChg>
      </pc:sldChg>
      <pc:sldChg chg="del">
        <pc:chgData name="中嶋 仁美(NAKAJIMA Hitomi)" userId="dc6e26ac-4a5a-4992-a4ae-550785314024" providerId="ADAL" clId="{767A4518-510B-44EA-8C75-BB4D5507288E}" dt="2025-03-24T02:41:04.134" v="0" actId="2696"/>
        <pc:sldMkLst>
          <pc:docMk/>
          <pc:sldMk cId="864559262" sldId="281"/>
        </pc:sldMkLst>
      </pc:sldChg>
      <pc:sldChg chg="del">
        <pc:chgData name="中嶋 仁美(NAKAJIMA Hitomi)" userId="dc6e26ac-4a5a-4992-a4ae-550785314024" providerId="ADAL" clId="{767A4518-510B-44EA-8C75-BB4D5507288E}" dt="2025-03-24T02:41:04.134" v="0" actId="2696"/>
        <pc:sldMkLst>
          <pc:docMk/>
          <pc:sldMk cId="3637877055" sldId="282"/>
        </pc:sldMkLst>
      </pc:sldChg>
      <pc:sldChg chg="del">
        <pc:chgData name="中嶋 仁美(NAKAJIMA Hitomi)" userId="dc6e26ac-4a5a-4992-a4ae-550785314024" providerId="ADAL" clId="{767A4518-510B-44EA-8C75-BB4D5507288E}" dt="2025-03-24T02:41:04.134" v="0" actId="2696"/>
        <pc:sldMkLst>
          <pc:docMk/>
          <pc:sldMk cId="101533232" sldId="283"/>
        </pc:sldMkLst>
      </pc:sldChg>
    </pc:docChg>
  </pc:docChgLst>
  <pc:docChgLst>
    <pc:chgData name="中嶋 仁美(NAKAJIMA Hitomi)" userId="S::h.nakajima@soumu.go.jp::dc6e26ac-4a5a-4992-a4ae-550785314024" providerId="AD" clId="Web-{D3B30918-8531-7EB8-9728-12431B495F94}"/>
    <pc:docChg chg="modSld">
      <pc:chgData name="中嶋 仁美(NAKAJIMA Hitomi)" userId="S::h.nakajima@soumu.go.jp::dc6e26ac-4a5a-4992-a4ae-550785314024" providerId="AD" clId="Web-{D3B30918-8531-7EB8-9728-12431B495F94}" dt="2025-02-07T02:52:01.251" v="16"/>
      <pc:docMkLst>
        <pc:docMk/>
      </pc:docMkLst>
      <pc:sldChg chg="addSp modSp">
        <pc:chgData name="中嶋 仁美(NAKAJIMA Hitomi)" userId="S::h.nakajima@soumu.go.jp::dc6e26ac-4a5a-4992-a4ae-550785314024" providerId="AD" clId="Web-{D3B30918-8531-7EB8-9728-12431B495F94}" dt="2025-02-07T02:51:51.548" v="14" actId="1076"/>
        <pc:sldMkLst>
          <pc:docMk/>
          <pc:sldMk cId="964436831" sldId="269"/>
        </pc:sldMkLst>
        <pc:spChg chg="add mod">
          <ac:chgData name="中嶋 仁美(NAKAJIMA Hitomi)" userId="S::h.nakajima@soumu.go.jp::dc6e26ac-4a5a-4992-a4ae-550785314024" providerId="AD" clId="Web-{D3B30918-8531-7EB8-9728-12431B495F94}" dt="2025-02-07T02:51:42.235" v="12" actId="20577"/>
          <ac:spMkLst>
            <pc:docMk/>
            <pc:sldMk cId="964436831" sldId="269"/>
            <ac:spMk id="4" creationId="{991106C7-FC1D-801B-EA8C-3C93ADAC3FBD}"/>
          </ac:spMkLst>
        </pc:spChg>
        <pc:spChg chg="mod">
          <ac:chgData name="中嶋 仁美(NAKAJIMA Hitomi)" userId="S::h.nakajima@soumu.go.jp::dc6e26ac-4a5a-4992-a4ae-550785314024" providerId="AD" clId="Web-{D3B30918-8531-7EB8-9728-12431B495F94}" dt="2025-02-07T02:51:46.344" v="13" actId="1076"/>
          <ac:spMkLst>
            <pc:docMk/>
            <pc:sldMk cId="964436831" sldId="269"/>
            <ac:spMk id="5" creationId="{0C36CB88-8654-B068-90DC-AFC65364C081}"/>
          </ac:spMkLst>
        </pc:spChg>
        <pc:spChg chg="mod">
          <ac:chgData name="中嶋 仁美(NAKAJIMA Hitomi)" userId="S::h.nakajima@soumu.go.jp::dc6e26ac-4a5a-4992-a4ae-550785314024" providerId="AD" clId="Web-{D3B30918-8531-7EB8-9728-12431B495F94}" dt="2025-02-07T02:51:08.811" v="5" actId="14100"/>
          <ac:spMkLst>
            <pc:docMk/>
            <pc:sldMk cId="964436831" sldId="269"/>
            <ac:spMk id="8" creationId="{B3FB4436-00E5-CEB3-AF69-8CEB19C205BC}"/>
          </ac:spMkLst>
        </pc:spChg>
        <pc:spChg chg="add mod">
          <ac:chgData name="中嶋 仁美(NAKAJIMA Hitomi)" userId="S::h.nakajima@soumu.go.jp::dc6e26ac-4a5a-4992-a4ae-550785314024" providerId="AD" clId="Web-{D3B30918-8531-7EB8-9728-12431B495F94}" dt="2025-02-07T02:51:51.548" v="14" actId="1076"/>
          <ac:spMkLst>
            <pc:docMk/>
            <pc:sldMk cId="964436831" sldId="269"/>
            <ac:spMk id="9" creationId="{7A468045-9503-92AA-FE71-202BA6F3240C}"/>
          </ac:spMkLst>
        </pc:spChg>
        <pc:spChg chg="mod">
          <ac:chgData name="中嶋 仁美(NAKAJIMA Hitomi)" userId="S::h.nakajima@soumu.go.jp::dc6e26ac-4a5a-4992-a4ae-550785314024" providerId="AD" clId="Web-{D3B30918-8531-7EB8-9728-12431B495F94}" dt="2025-02-07T02:50:54.091" v="1" actId="20577"/>
          <ac:spMkLst>
            <pc:docMk/>
            <pc:sldMk cId="964436831" sldId="269"/>
            <ac:spMk id="20" creationId="{756C859C-9447-B9D1-C47D-E5D01A66DF31}"/>
          </ac:spMkLst>
        </pc:spChg>
      </pc:sldChg>
      <pc:sldChg chg="delSp modSp">
        <pc:chgData name="中嶋 仁美(NAKAJIMA Hitomi)" userId="S::h.nakajima@soumu.go.jp::dc6e26ac-4a5a-4992-a4ae-550785314024" providerId="AD" clId="Web-{D3B30918-8531-7EB8-9728-12431B495F94}" dt="2025-02-07T02:52:01.251" v="16"/>
        <pc:sldMkLst>
          <pc:docMk/>
          <pc:sldMk cId="580529945" sldId="271"/>
        </pc:sldMkLst>
        <pc:spChg chg="del mod">
          <ac:chgData name="中嶋 仁美(NAKAJIMA Hitomi)" userId="S::h.nakajima@soumu.go.jp::dc6e26ac-4a5a-4992-a4ae-550785314024" providerId="AD" clId="Web-{D3B30918-8531-7EB8-9728-12431B495F94}" dt="2025-02-07T02:52:01.251" v="16"/>
          <ac:spMkLst>
            <pc:docMk/>
            <pc:sldMk cId="580529945" sldId="271"/>
            <ac:spMk id="5" creationId="{0A0496FE-485A-8989-EFCA-36035346985A}"/>
          </ac:spMkLst>
        </pc:spChg>
        <pc:spChg chg="mod">
          <ac:chgData name="中嶋 仁美(NAKAJIMA Hitomi)" userId="S::h.nakajima@soumu.go.jp::dc6e26ac-4a5a-4992-a4ae-550785314024" providerId="AD" clId="Web-{D3B30918-8531-7EB8-9728-12431B495F94}" dt="2025-02-07T02:51:00.185" v="3" actId="20577"/>
          <ac:spMkLst>
            <pc:docMk/>
            <pc:sldMk cId="580529945" sldId="271"/>
            <ac:spMk id="20" creationId="{C9E7033F-A241-E004-10E2-D4AA1C67A55A}"/>
          </ac:spMkLst>
        </pc:spChg>
      </pc:sldChg>
    </pc:docChg>
  </pc:docChgLst>
  <pc:docChgLst>
    <pc:chgData name="中嶋 仁美(NAKAJIMA Hitomi)" userId="S::h.nakajima@soumu.go.jp::dc6e26ac-4a5a-4992-a4ae-550785314024" providerId="AD" clId="Web-{52BDA3F2-3BD5-4059-CE5E-2E32AE164FAF}"/>
    <pc:docChg chg="addSld delSld modSld">
      <pc:chgData name="中嶋 仁美(NAKAJIMA Hitomi)" userId="S::h.nakajima@soumu.go.jp::dc6e26ac-4a5a-4992-a4ae-550785314024" providerId="AD" clId="Web-{52BDA3F2-3BD5-4059-CE5E-2E32AE164FAF}" dt="2025-02-01T06:03:09.107" v="45" actId="20577"/>
      <pc:docMkLst>
        <pc:docMk/>
      </pc:docMkLst>
      <pc:sldChg chg="addSp delSp modSp">
        <pc:chgData name="中嶋 仁美(NAKAJIMA Hitomi)" userId="S::h.nakajima@soumu.go.jp::dc6e26ac-4a5a-4992-a4ae-550785314024" providerId="AD" clId="Web-{52BDA3F2-3BD5-4059-CE5E-2E32AE164FAF}" dt="2025-02-01T06:03:09.107" v="45" actId="20577"/>
        <pc:sldMkLst>
          <pc:docMk/>
          <pc:sldMk cId="3072112882" sldId="267"/>
        </pc:sldMkLst>
        <pc:spChg chg="mod">
          <ac:chgData name="中嶋 仁美(NAKAJIMA Hitomi)" userId="S::h.nakajima@soumu.go.jp::dc6e26ac-4a5a-4992-a4ae-550785314024" providerId="AD" clId="Web-{52BDA3F2-3BD5-4059-CE5E-2E32AE164FAF}" dt="2025-02-01T05:50:49.500" v="6" actId="20577"/>
          <ac:spMkLst>
            <pc:docMk/>
            <pc:sldMk cId="3072112882" sldId="267"/>
            <ac:spMk id="2" creationId="{B3643026-6C02-4443-8454-0F2018AF1631}"/>
          </ac:spMkLst>
        </pc:spChg>
        <pc:spChg chg="add mod">
          <ac:chgData name="中嶋 仁美(NAKAJIMA Hitomi)" userId="S::h.nakajima@soumu.go.jp::dc6e26ac-4a5a-4992-a4ae-550785314024" providerId="AD" clId="Web-{52BDA3F2-3BD5-4059-CE5E-2E32AE164FAF}" dt="2025-02-01T06:03:09.107" v="45" actId="20577"/>
          <ac:spMkLst>
            <pc:docMk/>
            <pc:sldMk cId="3072112882" sldId="267"/>
            <ac:spMk id="3" creationId="{D270716D-9F39-79E2-CAE9-5A65F856CEC2}"/>
          </ac:spMkLst>
        </pc:spChg>
        <pc:spChg chg="add del">
          <ac:chgData name="中嶋 仁美(NAKAJIMA Hitomi)" userId="S::h.nakajima@soumu.go.jp::dc6e26ac-4a5a-4992-a4ae-550785314024" providerId="AD" clId="Web-{52BDA3F2-3BD5-4059-CE5E-2E32AE164FAF}" dt="2025-02-01T05:51:47.314" v="16"/>
          <ac:spMkLst>
            <pc:docMk/>
            <pc:sldMk cId="3072112882" sldId="267"/>
            <ac:spMk id="8" creationId="{957ACE9A-6D38-C324-6E06-7226C14DAB1E}"/>
          </ac:spMkLst>
        </pc:spChg>
        <pc:spChg chg="add del">
          <ac:chgData name="中嶋 仁美(NAKAJIMA Hitomi)" userId="S::h.nakajima@soumu.go.jp::dc6e26ac-4a5a-4992-a4ae-550785314024" providerId="AD" clId="Web-{52BDA3F2-3BD5-4059-CE5E-2E32AE164FAF}" dt="2025-02-01T05:51:47.314" v="15"/>
          <ac:spMkLst>
            <pc:docMk/>
            <pc:sldMk cId="3072112882" sldId="267"/>
            <ac:spMk id="9" creationId="{45B1205F-261C-0002-FE5A-3176D00DB2EE}"/>
          </ac:spMkLst>
        </pc:spChg>
        <pc:spChg chg="add del">
          <ac:chgData name="中嶋 仁美(NAKAJIMA Hitomi)" userId="S::h.nakajima@soumu.go.jp::dc6e26ac-4a5a-4992-a4ae-550785314024" providerId="AD" clId="Web-{52BDA3F2-3BD5-4059-CE5E-2E32AE164FAF}" dt="2025-02-01T05:51:36.126" v="11"/>
          <ac:spMkLst>
            <pc:docMk/>
            <pc:sldMk cId="3072112882" sldId="267"/>
            <ac:spMk id="25" creationId="{62BA6240-8B2D-4680-8DAA-94E1F0C4F3D7}"/>
          </ac:spMkLst>
        </pc:spChg>
        <pc:spChg chg="mod">
          <ac:chgData name="中嶋 仁美(NAKAJIMA Hitomi)" userId="S::h.nakajima@soumu.go.jp::dc6e26ac-4a5a-4992-a4ae-550785314024" providerId="AD" clId="Web-{52BDA3F2-3BD5-4059-CE5E-2E32AE164FAF}" dt="2025-02-01T06:02:06.792" v="25" actId="20577"/>
          <ac:spMkLst>
            <pc:docMk/>
            <pc:sldMk cId="3072112882" sldId="267"/>
            <ac:spMk id="27" creationId="{BFF85F58-98EE-46DE-848C-DED2C2CB9DB9}"/>
          </ac:spMkLst>
        </pc:spChg>
      </pc:sldChg>
      <pc:sldChg chg="addSp modSp new">
        <pc:chgData name="中嶋 仁美(NAKAJIMA Hitomi)" userId="S::h.nakajima@soumu.go.jp::dc6e26ac-4a5a-4992-a4ae-550785314024" providerId="AD" clId="Web-{52BDA3F2-3BD5-4059-CE5E-2E32AE164FAF}" dt="2025-02-01T05:52:08.908" v="20" actId="1076"/>
        <pc:sldMkLst>
          <pc:docMk/>
          <pc:sldMk cId="1599565492" sldId="268"/>
        </pc:sldMkLst>
        <pc:spChg chg="add mod">
          <ac:chgData name="中嶋 仁美(NAKAJIMA Hitomi)" userId="S::h.nakajima@soumu.go.jp::dc6e26ac-4a5a-4992-a4ae-550785314024" providerId="AD" clId="Web-{52BDA3F2-3BD5-4059-CE5E-2E32AE164FAF}" dt="2025-02-01T05:52:08.908" v="19" actId="1076"/>
          <ac:spMkLst>
            <pc:docMk/>
            <pc:sldMk cId="1599565492" sldId="268"/>
            <ac:spMk id="4" creationId="{957ACE9A-6D38-C324-6E06-7226C14DAB1E}"/>
          </ac:spMkLst>
        </pc:spChg>
        <pc:spChg chg="add mod">
          <ac:chgData name="中嶋 仁美(NAKAJIMA Hitomi)" userId="S::h.nakajima@soumu.go.jp::dc6e26ac-4a5a-4992-a4ae-550785314024" providerId="AD" clId="Web-{52BDA3F2-3BD5-4059-CE5E-2E32AE164FAF}" dt="2025-02-01T05:52:08.908" v="20" actId="1076"/>
          <ac:spMkLst>
            <pc:docMk/>
            <pc:sldMk cId="1599565492" sldId="268"/>
            <ac:spMk id="5" creationId="{45B1205F-261C-0002-FE5A-3176D00DB2EE}"/>
          </ac:spMkLst>
        </pc:spChg>
      </pc:sldChg>
      <pc:sldChg chg="add del replId">
        <pc:chgData name="中嶋 仁美(NAKAJIMA Hitomi)" userId="S::h.nakajima@soumu.go.jp::dc6e26ac-4a5a-4992-a4ae-550785314024" providerId="AD" clId="Web-{52BDA3F2-3BD5-4059-CE5E-2E32AE164FAF}" dt="2025-02-01T05:51:38.892" v="14"/>
        <pc:sldMkLst>
          <pc:docMk/>
          <pc:sldMk cId="2828558056" sldId="268"/>
        </pc:sldMkLst>
      </pc:sldChg>
    </pc:docChg>
  </pc:docChgLst>
  <pc:docChgLst>
    <pc:chgData name="中嶋 仁美(NAKAJIMA Hitomi)" userId="dc6e26ac-4a5a-4992-a4ae-550785314024" providerId="ADAL" clId="{4594C020-FD76-457D-9335-3BF47CDA8C37}"/>
    <pc:docChg chg="custSel addSld delSld modSld sldOrd">
      <pc:chgData name="中嶋 仁美(NAKAJIMA Hitomi)" userId="dc6e26ac-4a5a-4992-a4ae-550785314024" providerId="ADAL" clId="{4594C020-FD76-457D-9335-3BF47CDA8C37}" dt="2025-03-24T02:34:52.343" v="1077" actId="20577"/>
      <pc:docMkLst>
        <pc:docMk/>
      </pc:docMkLst>
      <pc:sldChg chg="del">
        <pc:chgData name="中嶋 仁美(NAKAJIMA Hitomi)" userId="dc6e26ac-4a5a-4992-a4ae-550785314024" providerId="ADAL" clId="{4594C020-FD76-457D-9335-3BF47CDA8C37}" dt="2025-03-24T02:31:10.541" v="1062" actId="2696"/>
        <pc:sldMkLst>
          <pc:docMk/>
          <pc:sldMk cId="964436831" sldId="269"/>
        </pc:sldMkLst>
      </pc:sldChg>
      <pc:sldChg chg="addSp delSp modSp mod">
        <pc:chgData name="中嶋 仁美(NAKAJIMA Hitomi)" userId="dc6e26ac-4a5a-4992-a4ae-550785314024" providerId="ADAL" clId="{4594C020-FD76-457D-9335-3BF47CDA8C37}" dt="2025-03-24T02:30:59.504" v="1061" actId="20577"/>
        <pc:sldMkLst>
          <pc:docMk/>
          <pc:sldMk cId="580529945" sldId="271"/>
        </pc:sldMkLst>
        <pc:spChg chg="mod">
          <ac:chgData name="中嶋 仁美(NAKAJIMA Hitomi)" userId="dc6e26ac-4a5a-4992-a4ae-550785314024" providerId="ADAL" clId="{4594C020-FD76-457D-9335-3BF47CDA8C37}" dt="2025-03-24T02:30:30.833" v="1042" actId="1036"/>
          <ac:spMkLst>
            <pc:docMk/>
            <pc:sldMk cId="580529945" sldId="271"/>
            <ac:spMk id="2" creationId="{2AD5DB90-8785-840E-478F-1B2D4C5DBFFE}"/>
          </ac:spMkLst>
        </pc:spChg>
        <pc:spChg chg="mod">
          <ac:chgData name="中嶋 仁美(NAKAJIMA Hitomi)" userId="dc6e26ac-4a5a-4992-a4ae-550785314024" providerId="ADAL" clId="{4594C020-FD76-457D-9335-3BF47CDA8C37}" dt="2025-03-24T02:30:30.833" v="1042" actId="1036"/>
          <ac:spMkLst>
            <pc:docMk/>
            <pc:sldMk cId="580529945" sldId="271"/>
            <ac:spMk id="3" creationId="{816F89AC-E70A-49CC-0FA7-89BAC79521BF}"/>
          </ac:spMkLst>
        </pc:spChg>
        <pc:spChg chg="del">
          <ac:chgData name="中嶋 仁美(NAKAJIMA Hitomi)" userId="dc6e26ac-4a5a-4992-a4ae-550785314024" providerId="ADAL" clId="{4594C020-FD76-457D-9335-3BF47CDA8C37}" dt="2025-03-24T02:25:19.225" v="728" actId="478"/>
          <ac:spMkLst>
            <pc:docMk/>
            <pc:sldMk cId="580529945" sldId="271"/>
            <ac:spMk id="4" creationId="{0E973139-C53C-0CC3-FB93-6FE72D826654}"/>
          </ac:spMkLst>
        </pc:spChg>
        <pc:spChg chg="mod">
          <ac:chgData name="中嶋 仁美(NAKAJIMA Hitomi)" userId="dc6e26ac-4a5a-4992-a4ae-550785314024" providerId="ADAL" clId="{4594C020-FD76-457D-9335-3BF47CDA8C37}" dt="2025-03-24T02:30:35.733" v="1054" actId="20577"/>
          <ac:spMkLst>
            <pc:docMk/>
            <pc:sldMk cId="580529945" sldId="271"/>
            <ac:spMk id="5" creationId="{64484015-7300-DAF0-9B28-BE2A12138B7A}"/>
          </ac:spMkLst>
        </pc:spChg>
        <pc:spChg chg="mod">
          <ac:chgData name="中嶋 仁美(NAKAJIMA Hitomi)" userId="dc6e26ac-4a5a-4992-a4ae-550785314024" providerId="ADAL" clId="{4594C020-FD76-457D-9335-3BF47CDA8C37}" dt="2025-03-24T02:30:30.833" v="1042" actId="1036"/>
          <ac:spMkLst>
            <pc:docMk/>
            <pc:sldMk cId="580529945" sldId="271"/>
            <ac:spMk id="6" creationId="{B99240F2-64A7-703B-6C99-8329B35B0452}"/>
          </ac:spMkLst>
        </pc:spChg>
        <pc:spChg chg="add mod">
          <ac:chgData name="中嶋 仁美(NAKAJIMA Hitomi)" userId="dc6e26ac-4a5a-4992-a4ae-550785314024" providerId="ADAL" clId="{4594C020-FD76-457D-9335-3BF47CDA8C37}" dt="2025-03-24T02:30:39.158" v="1055" actId="20577"/>
          <ac:spMkLst>
            <pc:docMk/>
            <pc:sldMk cId="580529945" sldId="271"/>
            <ac:spMk id="8" creationId="{465B103E-B5A8-8037-7766-AF97D39EFEDE}"/>
          </ac:spMkLst>
        </pc:spChg>
        <pc:spChg chg="mod">
          <ac:chgData name="中嶋 仁美(NAKAJIMA Hitomi)" userId="dc6e26ac-4a5a-4992-a4ae-550785314024" providerId="ADAL" clId="{4594C020-FD76-457D-9335-3BF47CDA8C37}" dt="2025-03-24T02:30:13.090" v="1013" actId="207"/>
          <ac:spMkLst>
            <pc:docMk/>
            <pc:sldMk cId="580529945" sldId="271"/>
            <ac:spMk id="9" creationId="{A0263F44-32AF-D94A-A251-0D77D0C555B3}"/>
          </ac:spMkLst>
        </pc:spChg>
        <pc:spChg chg="add mod">
          <ac:chgData name="中嶋 仁美(NAKAJIMA Hitomi)" userId="dc6e26ac-4a5a-4992-a4ae-550785314024" providerId="ADAL" clId="{4594C020-FD76-457D-9335-3BF47CDA8C37}" dt="2025-03-24T02:25:20.241" v="729"/>
          <ac:spMkLst>
            <pc:docMk/>
            <pc:sldMk cId="580529945" sldId="271"/>
            <ac:spMk id="10" creationId="{87F40118-149A-2204-23D2-5720D266F241}"/>
          </ac:spMkLst>
        </pc:spChg>
        <pc:spChg chg="add mod">
          <ac:chgData name="中嶋 仁美(NAKAJIMA Hitomi)" userId="dc6e26ac-4a5a-4992-a4ae-550785314024" providerId="ADAL" clId="{4594C020-FD76-457D-9335-3BF47CDA8C37}" dt="2025-03-24T02:30:54.754" v="1060" actId="20577"/>
          <ac:spMkLst>
            <pc:docMk/>
            <pc:sldMk cId="580529945" sldId="271"/>
            <ac:spMk id="11" creationId="{1CB5C36A-8F95-643D-7B35-4CE314B99C17}"/>
          </ac:spMkLst>
        </pc:spChg>
        <pc:spChg chg="del">
          <ac:chgData name="中嶋 仁美(NAKAJIMA Hitomi)" userId="dc6e26ac-4a5a-4992-a4ae-550785314024" providerId="ADAL" clId="{4594C020-FD76-457D-9335-3BF47CDA8C37}" dt="2025-03-24T02:25:54.351" v="732" actId="478"/>
          <ac:spMkLst>
            <pc:docMk/>
            <pc:sldMk cId="580529945" sldId="271"/>
            <ac:spMk id="12" creationId="{A347614C-FCD7-36C7-7BCC-337F48F27CB7}"/>
          </ac:spMkLst>
        </pc:spChg>
        <pc:spChg chg="add mod">
          <ac:chgData name="中嶋 仁美(NAKAJIMA Hitomi)" userId="dc6e26ac-4a5a-4992-a4ae-550785314024" providerId="ADAL" clId="{4594C020-FD76-457D-9335-3BF47CDA8C37}" dt="2025-03-24T02:30:59.504" v="1061" actId="20577"/>
          <ac:spMkLst>
            <pc:docMk/>
            <pc:sldMk cId="580529945" sldId="271"/>
            <ac:spMk id="13" creationId="{948547F5-2012-0142-E049-3170A64E8DB1}"/>
          </ac:spMkLst>
        </pc:spChg>
        <pc:spChg chg="add mod">
          <ac:chgData name="中嶋 仁美(NAKAJIMA Hitomi)" userId="dc6e26ac-4a5a-4992-a4ae-550785314024" providerId="ADAL" clId="{4594C020-FD76-457D-9335-3BF47CDA8C37}" dt="2025-03-24T02:30:42.425" v="1056" actId="20577"/>
          <ac:spMkLst>
            <pc:docMk/>
            <pc:sldMk cId="580529945" sldId="271"/>
            <ac:spMk id="14" creationId="{798BCDF3-919E-DFAB-9FB0-64D2B5C76060}"/>
          </ac:spMkLst>
        </pc:spChg>
        <pc:spChg chg="add del mod">
          <ac:chgData name="中嶋 仁美(NAKAJIMA Hitomi)" userId="dc6e26ac-4a5a-4992-a4ae-550785314024" providerId="ADAL" clId="{4594C020-FD76-457D-9335-3BF47CDA8C37}" dt="2025-03-24T02:30:23.768" v="1014" actId="478"/>
          <ac:spMkLst>
            <pc:docMk/>
            <pc:sldMk cId="580529945" sldId="271"/>
            <ac:spMk id="15" creationId="{0D94183B-85AE-CDAE-7DFC-179EE01193B4}"/>
          </ac:spMkLst>
        </pc:spChg>
        <pc:spChg chg="del">
          <ac:chgData name="中嶋 仁美(NAKAJIMA Hitomi)" userId="dc6e26ac-4a5a-4992-a4ae-550785314024" providerId="ADAL" clId="{4594C020-FD76-457D-9335-3BF47CDA8C37}" dt="2025-03-24T02:25:01.224" v="725" actId="478"/>
          <ac:spMkLst>
            <pc:docMk/>
            <pc:sldMk cId="580529945" sldId="271"/>
            <ac:spMk id="22" creationId="{75F2CC5A-DCE4-6CDB-437D-42B46EBF2FD1}"/>
          </ac:spMkLst>
        </pc:spChg>
        <pc:spChg chg="del">
          <ac:chgData name="中嶋 仁美(NAKAJIMA Hitomi)" userId="dc6e26ac-4a5a-4992-a4ae-550785314024" providerId="ADAL" clId="{4594C020-FD76-457D-9335-3BF47CDA8C37}" dt="2025-03-24T02:25:58.033" v="733" actId="478"/>
          <ac:spMkLst>
            <pc:docMk/>
            <pc:sldMk cId="580529945" sldId="271"/>
            <ac:spMk id="26" creationId="{CC2A3C59-1723-5752-4CE8-0F7DF28E2F9C}"/>
          </ac:spMkLst>
        </pc:spChg>
        <pc:spChg chg="mod">
          <ac:chgData name="中嶋 仁美(NAKAJIMA Hitomi)" userId="dc6e26ac-4a5a-4992-a4ae-550785314024" providerId="ADAL" clId="{4594C020-FD76-457D-9335-3BF47CDA8C37}" dt="2025-03-24T02:30:30.833" v="1042" actId="1036"/>
          <ac:spMkLst>
            <pc:docMk/>
            <pc:sldMk cId="580529945" sldId="271"/>
            <ac:spMk id="34" creationId="{BB76A3C9-DFD9-03F1-ACC1-25D8DDC4C121}"/>
          </ac:spMkLst>
        </pc:spChg>
      </pc:sldChg>
      <pc:sldChg chg="modSp mod ord">
        <pc:chgData name="中嶋 仁美(NAKAJIMA Hitomi)" userId="dc6e26ac-4a5a-4992-a4ae-550785314024" providerId="ADAL" clId="{4594C020-FD76-457D-9335-3BF47CDA8C37}" dt="2025-03-24T02:31:29.551" v="1064" actId="207"/>
        <pc:sldMkLst>
          <pc:docMk/>
          <pc:sldMk cId="3668208538" sldId="279"/>
        </pc:sldMkLst>
        <pc:spChg chg="mod">
          <ac:chgData name="中嶋 仁美(NAKAJIMA Hitomi)" userId="dc6e26ac-4a5a-4992-a4ae-550785314024" providerId="ADAL" clId="{4594C020-FD76-457D-9335-3BF47CDA8C37}" dt="2025-03-24T02:31:29.551" v="1064" actId="207"/>
          <ac:spMkLst>
            <pc:docMk/>
            <pc:sldMk cId="3668208538" sldId="279"/>
            <ac:spMk id="9" creationId="{A0263F44-32AF-D94A-A251-0D77D0C555B3}"/>
          </ac:spMkLst>
        </pc:spChg>
      </pc:sldChg>
      <pc:sldChg chg="addSp modSp mod">
        <pc:chgData name="中嶋 仁美(NAKAJIMA Hitomi)" userId="dc6e26ac-4a5a-4992-a4ae-550785314024" providerId="ADAL" clId="{4594C020-FD76-457D-9335-3BF47CDA8C37}" dt="2025-03-24T02:34:52.343" v="1077" actId="20577"/>
        <pc:sldMkLst>
          <pc:docMk/>
          <pc:sldMk cId="1724539296" sldId="280"/>
        </pc:sldMkLst>
        <pc:spChg chg="mod">
          <ac:chgData name="中嶋 仁美(NAKAJIMA Hitomi)" userId="dc6e26ac-4a5a-4992-a4ae-550785314024" providerId="ADAL" clId="{4594C020-FD76-457D-9335-3BF47CDA8C37}" dt="2025-03-24T02:27:47.524" v="837" actId="1036"/>
          <ac:spMkLst>
            <pc:docMk/>
            <pc:sldMk cId="1724539296" sldId="280"/>
            <ac:spMk id="3" creationId="{816F89AC-E70A-49CC-0FA7-89BAC79521BF}"/>
          </ac:spMkLst>
        </pc:spChg>
        <pc:spChg chg="mod">
          <ac:chgData name="中嶋 仁美(NAKAJIMA Hitomi)" userId="dc6e26ac-4a5a-4992-a4ae-550785314024" providerId="ADAL" clId="{4594C020-FD76-457D-9335-3BF47CDA8C37}" dt="2025-03-24T02:27:47.524" v="837" actId="1036"/>
          <ac:spMkLst>
            <pc:docMk/>
            <pc:sldMk cId="1724539296" sldId="280"/>
            <ac:spMk id="4" creationId="{0E973139-C53C-0CC3-FB93-6FE72D826654}"/>
          </ac:spMkLst>
        </pc:spChg>
        <pc:spChg chg="mod">
          <ac:chgData name="中嶋 仁美(NAKAJIMA Hitomi)" userId="dc6e26ac-4a5a-4992-a4ae-550785314024" providerId="ADAL" clId="{4594C020-FD76-457D-9335-3BF47CDA8C37}" dt="2025-03-24T02:28:23.702" v="860" actId="1076"/>
          <ac:spMkLst>
            <pc:docMk/>
            <pc:sldMk cId="1724539296" sldId="280"/>
            <ac:spMk id="5" creationId="{D3CF112D-D9FD-F33F-2AE5-F7A59612C259}"/>
          </ac:spMkLst>
        </pc:spChg>
        <pc:spChg chg="mod">
          <ac:chgData name="中嶋 仁美(NAKAJIMA Hitomi)" userId="dc6e26ac-4a5a-4992-a4ae-550785314024" providerId="ADAL" clId="{4594C020-FD76-457D-9335-3BF47CDA8C37}" dt="2025-03-24T02:27:47.524" v="837" actId="1036"/>
          <ac:spMkLst>
            <pc:docMk/>
            <pc:sldMk cId="1724539296" sldId="280"/>
            <ac:spMk id="6" creationId="{B99240F2-64A7-703B-6C99-8329B35B0452}"/>
          </ac:spMkLst>
        </pc:spChg>
        <pc:spChg chg="mod">
          <ac:chgData name="中嶋 仁美(NAKAJIMA Hitomi)" userId="dc6e26ac-4a5a-4992-a4ae-550785314024" providerId="ADAL" clId="{4594C020-FD76-457D-9335-3BF47CDA8C37}" dt="2025-03-24T02:27:47.524" v="837" actId="1036"/>
          <ac:spMkLst>
            <pc:docMk/>
            <pc:sldMk cId="1724539296" sldId="280"/>
            <ac:spMk id="7" creationId="{B10C69B2-83A2-89EF-9764-1D0D852E454B}"/>
          </ac:spMkLst>
        </pc:spChg>
        <pc:spChg chg="add mod">
          <ac:chgData name="中嶋 仁美(NAKAJIMA Hitomi)" userId="dc6e26ac-4a5a-4992-a4ae-550785314024" providerId="ADAL" clId="{4594C020-FD76-457D-9335-3BF47CDA8C37}" dt="2025-03-24T02:27:56.640" v="857"/>
          <ac:spMkLst>
            <pc:docMk/>
            <pc:sldMk cId="1724539296" sldId="280"/>
            <ac:spMk id="8" creationId="{9E266241-9871-3A24-CB8E-C8A473CF20C9}"/>
          </ac:spMkLst>
        </pc:spChg>
        <pc:spChg chg="mod">
          <ac:chgData name="中嶋 仁美(NAKAJIMA Hitomi)" userId="dc6e26ac-4a5a-4992-a4ae-550785314024" providerId="ADAL" clId="{4594C020-FD76-457D-9335-3BF47CDA8C37}" dt="2025-03-24T02:28:54.320" v="921" actId="20577"/>
          <ac:spMkLst>
            <pc:docMk/>
            <pc:sldMk cId="1724539296" sldId="280"/>
            <ac:spMk id="9" creationId="{A0263F44-32AF-D94A-A251-0D77D0C555B3}"/>
          </ac:spMkLst>
        </pc:spChg>
        <pc:spChg chg="mod">
          <ac:chgData name="中嶋 仁美(NAKAJIMA Hitomi)" userId="dc6e26ac-4a5a-4992-a4ae-550785314024" providerId="ADAL" clId="{4594C020-FD76-457D-9335-3BF47CDA8C37}" dt="2025-03-24T02:27:47.524" v="837" actId="1036"/>
          <ac:spMkLst>
            <pc:docMk/>
            <pc:sldMk cId="1724539296" sldId="280"/>
            <ac:spMk id="12" creationId="{A347614C-FCD7-36C7-7BCC-337F48F27CB7}"/>
          </ac:spMkLst>
        </pc:spChg>
        <pc:spChg chg="mod">
          <ac:chgData name="中嶋 仁美(NAKAJIMA Hitomi)" userId="dc6e26ac-4a5a-4992-a4ae-550785314024" providerId="ADAL" clId="{4594C020-FD76-457D-9335-3BF47CDA8C37}" dt="2025-03-24T02:27:47.524" v="837" actId="1036"/>
          <ac:spMkLst>
            <pc:docMk/>
            <pc:sldMk cId="1724539296" sldId="280"/>
            <ac:spMk id="17" creationId="{413A5B0D-A967-81C4-1186-BB440FEB8CB1}"/>
          </ac:spMkLst>
        </pc:spChg>
        <pc:spChg chg="mod">
          <ac:chgData name="中嶋 仁美(NAKAJIMA Hitomi)" userId="dc6e26ac-4a5a-4992-a4ae-550785314024" providerId="ADAL" clId="{4594C020-FD76-457D-9335-3BF47CDA8C37}" dt="2025-03-24T02:27:47.524" v="837" actId="1036"/>
          <ac:spMkLst>
            <pc:docMk/>
            <pc:sldMk cId="1724539296" sldId="280"/>
            <ac:spMk id="22" creationId="{75F2CC5A-DCE4-6CDB-437D-42B46EBF2FD1}"/>
          </ac:spMkLst>
        </pc:spChg>
        <pc:spChg chg="mod">
          <ac:chgData name="中嶋 仁美(NAKAJIMA Hitomi)" userId="dc6e26ac-4a5a-4992-a4ae-550785314024" providerId="ADAL" clId="{4594C020-FD76-457D-9335-3BF47CDA8C37}" dt="2025-03-24T02:27:47.524" v="837" actId="1036"/>
          <ac:spMkLst>
            <pc:docMk/>
            <pc:sldMk cId="1724539296" sldId="280"/>
            <ac:spMk id="26" creationId="{CC2A3C59-1723-5752-4CE8-0F7DF28E2F9C}"/>
          </ac:spMkLst>
        </pc:spChg>
        <pc:spChg chg="mod">
          <ac:chgData name="中嶋 仁美(NAKAJIMA Hitomi)" userId="dc6e26ac-4a5a-4992-a4ae-550785314024" providerId="ADAL" clId="{4594C020-FD76-457D-9335-3BF47CDA8C37}" dt="2025-03-24T02:27:47.524" v="837" actId="1036"/>
          <ac:spMkLst>
            <pc:docMk/>
            <pc:sldMk cId="1724539296" sldId="280"/>
            <ac:spMk id="34" creationId="{BB76A3C9-DFD9-03F1-ACC1-25D8DDC4C121}"/>
          </ac:spMkLst>
        </pc:spChg>
        <pc:graphicFrameChg chg="mod modGraphic">
          <ac:chgData name="中嶋 仁美(NAKAJIMA Hitomi)" userId="dc6e26ac-4a5a-4992-a4ae-550785314024" providerId="ADAL" clId="{4594C020-FD76-457D-9335-3BF47CDA8C37}" dt="2025-03-24T02:34:52.343" v="1077" actId="20577"/>
          <ac:graphicFrameMkLst>
            <pc:docMk/>
            <pc:sldMk cId="1724539296" sldId="280"/>
            <ac:graphicFrameMk id="2" creationId="{8DEDFBFB-8FBA-21A8-7756-EF1596AFB3B0}"/>
          </ac:graphicFrameMkLst>
        </pc:graphicFrameChg>
      </pc:sldChg>
      <pc:sldChg chg="addSp modSp mod ord">
        <pc:chgData name="中嶋 仁美(NAKAJIMA Hitomi)" userId="dc6e26ac-4a5a-4992-a4ae-550785314024" providerId="ADAL" clId="{4594C020-FD76-457D-9335-3BF47CDA8C37}" dt="2025-03-24T02:29:33.221" v="965"/>
        <pc:sldMkLst>
          <pc:docMk/>
          <pc:sldMk cId="864559262" sldId="281"/>
        </pc:sldMkLst>
        <pc:spChg chg="mod">
          <ac:chgData name="中嶋 仁美(NAKAJIMA Hitomi)" userId="dc6e26ac-4a5a-4992-a4ae-550785314024" providerId="ADAL" clId="{4594C020-FD76-457D-9335-3BF47CDA8C37}" dt="2025-03-24T02:21:08.502" v="375" actId="20577"/>
          <ac:spMkLst>
            <pc:docMk/>
            <pc:sldMk cId="864559262" sldId="281"/>
            <ac:spMk id="4" creationId="{0E973139-C53C-0CC3-FB93-6FE72D826654}"/>
          </ac:spMkLst>
        </pc:spChg>
        <pc:spChg chg="mod">
          <ac:chgData name="中嶋 仁美(NAKAJIMA Hitomi)" userId="dc6e26ac-4a5a-4992-a4ae-550785314024" providerId="ADAL" clId="{4594C020-FD76-457D-9335-3BF47CDA8C37}" dt="2025-03-24T02:27:20.626" v="801" actId="14100"/>
          <ac:spMkLst>
            <pc:docMk/>
            <pc:sldMk cId="864559262" sldId="281"/>
            <ac:spMk id="5" creationId="{AD00248F-C68E-E155-F62D-CBC116DCC539}"/>
          </ac:spMkLst>
        </pc:spChg>
        <pc:spChg chg="mod">
          <ac:chgData name="中嶋 仁美(NAKAJIMA Hitomi)" userId="dc6e26ac-4a5a-4992-a4ae-550785314024" providerId="ADAL" clId="{4594C020-FD76-457D-9335-3BF47CDA8C37}" dt="2025-03-24T02:27:15.949" v="800" actId="1036"/>
          <ac:spMkLst>
            <pc:docMk/>
            <pc:sldMk cId="864559262" sldId="281"/>
            <ac:spMk id="6" creationId="{B99240F2-64A7-703B-6C99-8329B35B0452}"/>
          </ac:spMkLst>
        </pc:spChg>
        <pc:spChg chg="mod">
          <ac:chgData name="中嶋 仁美(NAKAJIMA Hitomi)" userId="dc6e26ac-4a5a-4992-a4ae-550785314024" providerId="ADAL" clId="{4594C020-FD76-457D-9335-3BF47CDA8C37}" dt="2025-03-24T02:24:05.476" v="670" actId="1035"/>
          <ac:spMkLst>
            <pc:docMk/>
            <pc:sldMk cId="864559262" sldId="281"/>
            <ac:spMk id="7" creationId="{B10C69B2-83A2-89EF-9764-1D0D852E454B}"/>
          </ac:spMkLst>
        </pc:spChg>
        <pc:spChg chg="mod">
          <ac:chgData name="中嶋 仁美(NAKAJIMA Hitomi)" userId="dc6e26ac-4a5a-4992-a4ae-550785314024" providerId="ADAL" clId="{4594C020-FD76-457D-9335-3BF47CDA8C37}" dt="2025-03-24T02:27:15.949" v="800" actId="1036"/>
          <ac:spMkLst>
            <pc:docMk/>
            <pc:sldMk cId="864559262" sldId="281"/>
            <ac:spMk id="8" creationId="{CCA470D7-7FBE-B3E7-E105-00BCED786ADC}"/>
          </ac:spMkLst>
        </pc:spChg>
        <pc:spChg chg="mod">
          <ac:chgData name="中嶋 仁美(NAKAJIMA Hitomi)" userId="dc6e26ac-4a5a-4992-a4ae-550785314024" providerId="ADAL" clId="{4594C020-FD76-457D-9335-3BF47CDA8C37}" dt="2025-03-24T02:29:28.702" v="963" actId="20577"/>
          <ac:spMkLst>
            <pc:docMk/>
            <pc:sldMk cId="864559262" sldId="281"/>
            <ac:spMk id="9" creationId="{A0263F44-32AF-D94A-A251-0D77D0C555B3}"/>
          </ac:spMkLst>
        </pc:spChg>
        <pc:spChg chg="add mod">
          <ac:chgData name="中嶋 仁美(NAKAJIMA Hitomi)" userId="dc6e26ac-4a5a-4992-a4ae-550785314024" providerId="ADAL" clId="{4594C020-FD76-457D-9335-3BF47CDA8C37}" dt="2025-03-24T02:27:22.085" v="802"/>
          <ac:spMkLst>
            <pc:docMk/>
            <pc:sldMk cId="864559262" sldId="281"/>
            <ac:spMk id="10" creationId="{A329D9C6-31DE-6463-1A1D-71A21BC9CBC3}"/>
          </ac:spMkLst>
        </pc:spChg>
        <pc:spChg chg="mod">
          <ac:chgData name="中嶋 仁美(NAKAJIMA Hitomi)" userId="dc6e26ac-4a5a-4992-a4ae-550785314024" providerId="ADAL" clId="{4594C020-FD76-457D-9335-3BF47CDA8C37}" dt="2025-03-24T02:24:17.370" v="723" actId="20577"/>
          <ac:spMkLst>
            <pc:docMk/>
            <pc:sldMk cId="864559262" sldId="281"/>
            <ac:spMk id="12" creationId="{A347614C-FCD7-36C7-7BCC-337F48F27CB7}"/>
          </ac:spMkLst>
        </pc:spChg>
        <pc:spChg chg="mod">
          <ac:chgData name="中嶋 仁美(NAKAJIMA Hitomi)" userId="dc6e26ac-4a5a-4992-a4ae-550785314024" providerId="ADAL" clId="{4594C020-FD76-457D-9335-3BF47CDA8C37}" dt="2025-03-24T02:27:15.949" v="800" actId="1036"/>
          <ac:spMkLst>
            <pc:docMk/>
            <pc:sldMk cId="864559262" sldId="281"/>
            <ac:spMk id="22" creationId="{75F2CC5A-DCE4-6CDB-437D-42B46EBF2FD1}"/>
          </ac:spMkLst>
        </pc:spChg>
        <pc:spChg chg="mod">
          <ac:chgData name="中嶋 仁美(NAKAJIMA Hitomi)" userId="dc6e26ac-4a5a-4992-a4ae-550785314024" providerId="ADAL" clId="{4594C020-FD76-457D-9335-3BF47CDA8C37}" dt="2025-03-24T02:23:37.801" v="625" actId="14100"/>
          <ac:spMkLst>
            <pc:docMk/>
            <pc:sldMk cId="864559262" sldId="281"/>
            <ac:spMk id="26" creationId="{CC2A3C59-1723-5752-4CE8-0F7DF28E2F9C}"/>
          </ac:spMkLst>
        </pc:spChg>
        <pc:spChg chg="mod">
          <ac:chgData name="中嶋 仁美(NAKAJIMA Hitomi)" userId="dc6e26ac-4a5a-4992-a4ae-550785314024" providerId="ADAL" clId="{4594C020-FD76-457D-9335-3BF47CDA8C37}" dt="2025-03-24T02:27:15.949" v="800" actId="1036"/>
          <ac:spMkLst>
            <pc:docMk/>
            <pc:sldMk cId="864559262" sldId="281"/>
            <ac:spMk id="34" creationId="{BB76A3C9-DFD9-03F1-ACC1-25D8DDC4C121}"/>
          </ac:spMkLst>
        </pc:spChg>
      </pc:sldChg>
      <pc:sldChg chg="modSp add mod">
        <pc:chgData name="中嶋 仁美(NAKAJIMA Hitomi)" userId="dc6e26ac-4a5a-4992-a4ae-550785314024" providerId="ADAL" clId="{4594C020-FD76-457D-9335-3BF47CDA8C37}" dt="2025-03-24T02:29:17.080" v="924" actId="207"/>
        <pc:sldMkLst>
          <pc:docMk/>
          <pc:sldMk cId="3637877055" sldId="282"/>
        </pc:sldMkLst>
        <pc:spChg chg="mod">
          <ac:chgData name="中嶋 仁美(NAKAJIMA Hitomi)" userId="dc6e26ac-4a5a-4992-a4ae-550785314024" providerId="ADAL" clId="{4594C020-FD76-457D-9335-3BF47CDA8C37}" dt="2025-03-24T02:29:17.080" v="924" actId="207"/>
          <ac:spMkLst>
            <pc:docMk/>
            <pc:sldMk cId="3637877055" sldId="282"/>
            <ac:spMk id="9" creationId="{A0263F44-32AF-D94A-A251-0D77D0C555B3}"/>
          </ac:spMkLst>
        </pc:spChg>
        <pc:graphicFrameChg chg="modGraphic">
          <ac:chgData name="中嶋 仁美(NAKAJIMA Hitomi)" userId="dc6e26ac-4a5a-4992-a4ae-550785314024" providerId="ADAL" clId="{4594C020-FD76-457D-9335-3BF47CDA8C37}" dt="2025-03-24T02:24:29.642" v="724" actId="6549"/>
          <ac:graphicFrameMkLst>
            <pc:docMk/>
            <pc:sldMk cId="3637877055" sldId="282"/>
            <ac:graphicFrameMk id="2" creationId="{F76B2A56-F3E7-9209-5B43-61C1FD4BF49D}"/>
          </ac:graphicFrameMkLst>
        </pc:graphicFrameChg>
      </pc:sldChg>
      <pc:sldChg chg="modSp add mod">
        <pc:chgData name="中嶋 仁美(NAKAJIMA Hitomi)" userId="dc6e26ac-4a5a-4992-a4ae-550785314024" providerId="ADAL" clId="{4594C020-FD76-457D-9335-3BF47CDA8C37}" dt="2025-03-24T02:29:57.826" v="1011" actId="20577"/>
        <pc:sldMkLst>
          <pc:docMk/>
          <pc:sldMk cId="101533232" sldId="283"/>
        </pc:sldMkLst>
        <pc:spChg chg="mod">
          <ac:chgData name="中嶋 仁美(NAKAJIMA Hitomi)" userId="dc6e26ac-4a5a-4992-a4ae-550785314024" providerId="ADAL" clId="{4594C020-FD76-457D-9335-3BF47CDA8C37}" dt="2025-03-24T02:29:57.826" v="1011" actId="20577"/>
          <ac:spMkLst>
            <pc:docMk/>
            <pc:sldMk cId="101533232" sldId="283"/>
            <ac:spMk id="9" creationId="{A0263F44-32AF-D94A-A251-0D77D0C555B3}"/>
          </ac:spMkLst>
        </pc:spChg>
      </pc:sldChg>
    </pc:docChg>
  </pc:docChgLst>
  <pc:docChgLst>
    <pc:chgData name="中嶋 仁美(NAKAJIMA Hitomi)" userId="S::h.nakajima@soumu.go.jp::dc6e26ac-4a5a-4992-a4ae-550785314024" providerId="AD" clId="Web-{E1BF9A10-E902-0723-6154-6BDD900C4268}"/>
    <pc:docChg chg="addSld delSld modSld sldOrd">
      <pc:chgData name="中嶋 仁美(NAKAJIMA Hitomi)" userId="S::h.nakajima@soumu.go.jp::dc6e26ac-4a5a-4992-a4ae-550785314024" providerId="AD" clId="Web-{E1BF9A10-E902-0723-6154-6BDD900C4268}" dt="2025-02-07T02:33:21.359" v="580"/>
      <pc:docMkLst>
        <pc:docMk/>
      </pc:docMkLst>
      <pc:sldChg chg="addSp delSp modSp del">
        <pc:chgData name="中嶋 仁美(NAKAJIMA Hitomi)" userId="S::h.nakajima@soumu.go.jp::dc6e26ac-4a5a-4992-a4ae-550785314024" providerId="AD" clId="Web-{E1BF9A10-E902-0723-6154-6BDD900C4268}" dt="2025-02-07T02:33:21.359" v="580"/>
        <pc:sldMkLst>
          <pc:docMk/>
          <pc:sldMk cId="2065007597" sldId="266"/>
        </pc:sldMkLst>
        <pc:spChg chg="add del mod">
          <ac:chgData name="中嶋 仁美(NAKAJIMA Hitomi)" userId="S::h.nakajima@soumu.go.jp::dc6e26ac-4a5a-4992-a4ae-550785314024" providerId="AD" clId="Web-{E1BF9A10-E902-0723-6154-6BDD900C4268}" dt="2025-02-07T02:01:58.008" v="5"/>
          <ac:spMkLst>
            <pc:docMk/>
            <pc:sldMk cId="2065007597" sldId="266"/>
            <ac:spMk id="2" creationId="{97F5E054-4388-C1F9-3B68-8240136E71C2}"/>
          </ac:spMkLst>
        </pc:spChg>
        <pc:spChg chg="add mod">
          <ac:chgData name="中嶋 仁美(NAKAJIMA Hitomi)" userId="S::h.nakajima@soumu.go.jp::dc6e26ac-4a5a-4992-a4ae-550785314024" providerId="AD" clId="Web-{E1BF9A10-E902-0723-6154-6BDD900C4268}" dt="2025-02-07T02:02:22.463" v="12" actId="1076"/>
          <ac:spMkLst>
            <pc:docMk/>
            <pc:sldMk cId="2065007597" sldId="266"/>
            <ac:spMk id="3" creationId="{F9A087F5-293E-45BF-2935-34F539617286}"/>
          </ac:spMkLst>
        </pc:spChg>
        <pc:spChg chg="mod">
          <ac:chgData name="中嶋 仁美(NAKAJIMA Hitomi)" userId="S::h.nakajima@soumu.go.jp::dc6e26ac-4a5a-4992-a4ae-550785314024" providerId="AD" clId="Web-{E1BF9A10-E902-0723-6154-6BDD900C4268}" dt="2025-02-07T02:01:53.367" v="1" actId="1076"/>
          <ac:spMkLst>
            <pc:docMk/>
            <pc:sldMk cId="2065007597" sldId="266"/>
            <ac:spMk id="4" creationId="{0F59BA8F-9637-4C47-813F-21442799198E}"/>
          </ac:spMkLst>
        </pc:spChg>
      </pc:sldChg>
      <pc:sldChg chg="del">
        <pc:chgData name="中嶋 仁美(NAKAJIMA Hitomi)" userId="S::h.nakajima@soumu.go.jp::dc6e26ac-4a5a-4992-a4ae-550785314024" providerId="AD" clId="Web-{E1BF9A10-E902-0723-6154-6BDD900C4268}" dt="2025-02-07T02:22:19.125" v="405"/>
        <pc:sldMkLst>
          <pc:docMk/>
          <pc:sldMk cId="1599565492" sldId="268"/>
        </pc:sldMkLst>
      </pc:sldChg>
      <pc:sldChg chg="addSp delSp modSp ord">
        <pc:chgData name="中嶋 仁美(NAKAJIMA Hitomi)" userId="S::h.nakajima@soumu.go.jp::dc6e26ac-4a5a-4992-a4ae-550785314024" providerId="AD" clId="Web-{E1BF9A10-E902-0723-6154-6BDD900C4268}" dt="2025-02-07T02:33:15.515" v="579" actId="20577"/>
        <pc:sldMkLst>
          <pc:docMk/>
          <pc:sldMk cId="964436831" sldId="269"/>
        </pc:sldMkLst>
        <pc:spChg chg="mod">
          <ac:chgData name="中嶋 仁美(NAKAJIMA Hitomi)" userId="S::h.nakajima@soumu.go.jp::dc6e26ac-4a5a-4992-a4ae-550785314024" providerId="AD" clId="Web-{E1BF9A10-E902-0723-6154-6BDD900C4268}" dt="2025-02-07T02:25:41.420" v="449" actId="1076"/>
          <ac:spMkLst>
            <pc:docMk/>
            <pc:sldMk cId="964436831" sldId="269"/>
            <ac:spMk id="2" creationId="{575FC6E1-71F7-E643-EEAF-054B1AAC0854}"/>
          </ac:spMkLst>
        </pc:spChg>
        <pc:spChg chg="mod">
          <ac:chgData name="中嶋 仁美(NAKAJIMA Hitomi)" userId="S::h.nakajima@soumu.go.jp::dc6e26ac-4a5a-4992-a4ae-550785314024" providerId="AD" clId="Web-{E1BF9A10-E902-0723-6154-6BDD900C4268}" dt="2025-02-07T02:32:59.654" v="574" actId="20577"/>
          <ac:spMkLst>
            <pc:docMk/>
            <pc:sldMk cId="964436831" sldId="269"/>
            <ac:spMk id="3" creationId="{7C47309D-C7D9-FDFD-6CF5-109AE205B3DB}"/>
          </ac:spMkLst>
        </pc:spChg>
        <pc:spChg chg="add del mod">
          <ac:chgData name="中嶋 仁美(NAKAJIMA Hitomi)" userId="S::h.nakajima@soumu.go.jp::dc6e26ac-4a5a-4992-a4ae-550785314024" providerId="AD" clId="Web-{E1BF9A10-E902-0723-6154-6BDD900C4268}" dt="2025-02-07T02:28:46.371" v="501"/>
          <ac:spMkLst>
            <pc:docMk/>
            <pc:sldMk cId="964436831" sldId="269"/>
            <ac:spMk id="4" creationId="{22A38503-EA17-2B72-1E16-A6D79CD542E5}"/>
          </ac:spMkLst>
        </pc:spChg>
        <pc:spChg chg="add mod">
          <ac:chgData name="中嶋 仁美(NAKAJIMA Hitomi)" userId="S::h.nakajima@soumu.go.jp::dc6e26ac-4a5a-4992-a4ae-550785314024" providerId="AD" clId="Web-{E1BF9A10-E902-0723-6154-6BDD900C4268}" dt="2025-02-07T02:25:41.545" v="455" actId="1076"/>
          <ac:spMkLst>
            <pc:docMk/>
            <pc:sldMk cId="964436831" sldId="269"/>
            <ac:spMk id="5" creationId="{0C36CB88-8654-B068-90DC-AFC65364C081}"/>
          </ac:spMkLst>
        </pc:spChg>
        <pc:spChg chg="mod">
          <ac:chgData name="中嶋 仁美(NAKAJIMA Hitomi)" userId="S::h.nakajima@soumu.go.jp::dc6e26ac-4a5a-4992-a4ae-550785314024" providerId="AD" clId="Web-{E1BF9A10-E902-0723-6154-6BDD900C4268}" dt="2025-02-07T02:25:41.451" v="450" actId="1076"/>
          <ac:spMkLst>
            <pc:docMk/>
            <pc:sldMk cId="964436831" sldId="269"/>
            <ac:spMk id="6" creationId="{5A66BFC0-EB74-87A0-175F-E28177E84840}"/>
          </ac:spMkLst>
        </pc:spChg>
        <pc:spChg chg="mod">
          <ac:chgData name="中嶋 仁美(NAKAJIMA Hitomi)" userId="S::h.nakajima@soumu.go.jp::dc6e26ac-4a5a-4992-a4ae-550785314024" providerId="AD" clId="Web-{E1BF9A10-E902-0723-6154-6BDD900C4268}" dt="2025-02-07T02:25:33.763" v="441" actId="1076"/>
          <ac:spMkLst>
            <pc:docMk/>
            <pc:sldMk cId="964436831" sldId="269"/>
            <ac:spMk id="7" creationId="{E07E29CB-3B0C-AEC7-546A-F82F25703993}"/>
          </ac:spMkLst>
        </pc:spChg>
        <pc:spChg chg="add mod">
          <ac:chgData name="中嶋 仁美(NAKAJIMA Hitomi)" userId="S::h.nakajima@soumu.go.jp::dc6e26ac-4a5a-4992-a4ae-550785314024" providerId="AD" clId="Web-{E1BF9A10-E902-0723-6154-6BDD900C4268}" dt="2025-02-07T02:25:33.982" v="448" actId="1076"/>
          <ac:spMkLst>
            <pc:docMk/>
            <pc:sldMk cId="964436831" sldId="269"/>
            <ac:spMk id="8" creationId="{B3FB4436-00E5-CEB3-AF69-8CEB19C205BC}"/>
          </ac:spMkLst>
        </pc:spChg>
        <pc:spChg chg="add mod">
          <ac:chgData name="中嶋 仁美(NAKAJIMA Hitomi)" userId="S::h.nakajima@soumu.go.jp::dc6e26ac-4a5a-4992-a4ae-550785314024" providerId="AD" clId="Web-{E1BF9A10-E902-0723-6154-6BDD900C4268}" dt="2025-02-07T02:33:15.515" v="579" actId="20577"/>
          <ac:spMkLst>
            <pc:docMk/>
            <pc:sldMk cId="964436831" sldId="269"/>
            <ac:spMk id="10" creationId="{F705C67E-2259-E323-D318-27E89A3BDA67}"/>
          </ac:spMkLst>
        </pc:spChg>
        <pc:spChg chg="mod">
          <ac:chgData name="中嶋 仁美(NAKAJIMA Hitomi)" userId="S::h.nakajima@soumu.go.jp::dc6e26ac-4a5a-4992-a4ae-550785314024" providerId="AD" clId="Web-{E1BF9A10-E902-0723-6154-6BDD900C4268}" dt="2025-02-07T02:25:33.779" v="442" actId="1076"/>
          <ac:spMkLst>
            <pc:docMk/>
            <pc:sldMk cId="964436831" sldId="269"/>
            <ac:spMk id="12" creationId="{C94110AC-F113-7128-5EEC-DA6FC193B22A}"/>
          </ac:spMkLst>
        </pc:spChg>
        <pc:spChg chg="add mod">
          <ac:chgData name="中嶋 仁美(NAKAJIMA Hitomi)" userId="S::h.nakajima@soumu.go.jp::dc6e26ac-4a5a-4992-a4ae-550785314024" providerId="AD" clId="Web-{E1BF9A10-E902-0723-6154-6BDD900C4268}" dt="2025-02-07T02:26:35.596" v="465" actId="14100"/>
          <ac:spMkLst>
            <pc:docMk/>
            <pc:sldMk cId="964436831" sldId="269"/>
            <ac:spMk id="13" creationId="{4DF96F36-8494-6BF7-42D9-E73577448224}"/>
          </ac:spMkLst>
        </pc:spChg>
        <pc:spChg chg="del">
          <ac:chgData name="中嶋 仁美(NAKAJIMA Hitomi)" userId="S::h.nakajima@soumu.go.jp::dc6e26ac-4a5a-4992-a4ae-550785314024" providerId="AD" clId="Web-{E1BF9A10-E902-0723-6154-6BDD900C4268}" dt="2025-02-07T02:20:03.600" v="384"/>
          <ac:spMkLst>
            <pc:docMk/>
            <pc:sldMk cId="964436831" sldId="269"/>
            <ac:spMk id="16" creationId="{982E29DF-7B20-3920-1083-8C37A3D54659}"/>
          </ac:spMkLst>
        </pc:spChg>
        <pc:spChg chg="mod">
          <ac:chgData name="中嶋 仁美(NAKAJIMA Hitomi)" userId="S::h.nakajima@soumu.go.jp::dc6e26ac-4a5a-4992-a4ae-550785314024" providerId="AD" clId="Web-{E1BF9A10-E902-0723-6154-6BDD900C4268}" dt="2025-02-07T02:21:45.607" v="399" actId="1076"/>
          <ac:spMkLst>
            <pc:docMk/>
            <pc:sldMk cId="964436831" sldId="269"/>
            <ac:spMk id="17" creationId="{3F3B680A-F056-085C-F6B5-660A04DA25E5}"/>
          </ac:spMkLst>
        </pc:spChg>
        <pc:spChg chg="mod">
          <ac:chgData name="中嶋 仁美(NAKAJIMA Hitomi)" userId="S::h.nakajima@soumu.go.jp::dc6e26ac-4a5a-4992-a4ae-550785314024" providerId="AD" clId="Web-{E1BF9A10-E902-0723-6154-6BDD900C4268}" dt="2025-02-07T02:25:41.467" v="451" actId="1076"/>
          <ac:spMkLst>
            <pc:docMk/>
            <pc:sldMk cId="964436831" sldId="269"/>
            <ac:spMk id="20" creationId="{756C859C-9447-B9D1-C47D-E5D01A66DF31}"/>
          </ac:spMkLst>
        </pc:spChg>
        <pc:spChg chg="mod">
          <ac:chgData name="中嶋 仁美(NAKAJIMA Hitomi)" userId="S::h.nakajima@soumu.go.jp::dc6e26ac-4a5a-4992-a4ae-550785314024" providerId="AD" clId="Web-{E1BF9A10-E902-0723-6154-6BDD900C4268}" dt="2025-02-07T02:25:41.498" v="452" actId="1076"/>
          <ac:spMkLst>
            <pc:docMk/>
            <pc:sldMk cId="964436831" sldId="269"/>
            <ac:spMk id="22" creationId="{E2194A01-9E59-1003-AE8D-D23DD54CC83E}"/>
          </ac:spMkLst>
        </pc:spChg>
        <pc:spChg chg="mod">
          <ac:chgData name="中嶋 仁美(NAKAJIMA Hitomi)" userId="S::h.nakajima@soumu.go.jp::dc6e26ac-4a5a-4992-a4ae-550785314024" providerId="AD" clId="Web-{E1BF9A10-E902-0723-6154-6BDD900C4268}" dt="2025-02-07T02:21:45.638" v="400" actId="1076"/>
          <ac:spMkLst>
            <pc:docMk/>
            <pc:sldMk cId="964436831" sldId="269"/>
            <ac:spMk id="26" creationId="{82F9E01E-CF86-1461-1B83-109890B41609}"/>
          </ac:spMkLst>
        </pc:spChg>
        <pc:spChg chg="mod">
          <ac:chgData name="中嶋 仁美(NAKAJIMA Hitomi)" userId="S::h.nakajima@soumu.go.jp::dc6e26ac-4a5a-4992-a4ae-550785314024" providerId="AD" clId="Web-{E1BF9A10-E902-0723-6154-6BDD900C4268}" dt="2025-02-07T02:25:41.514" v="453" actId="1076"/>
          <ac:spMkLst>
            <pc:docMk/>
            <pc:sldMk cId="964436831" sldId="269"/>
            <ac:spMk id="27" creationId="{756BCB1A-7E9F-97D4-1B5B-ED8A1B08126D}"/>
          </ac:spMkLst>
        </pc:spChg>
        <pc:spChg chg="mod">
          <ac:chgData name="中嶋 仁美(NAKAJIMA Hitomi)" userId="S::h.nakajima@soumu.go.jp::dc6e26ac-4a5a-4992-a4ae-550785314024" providerId="AD" clId="Web-{E1BF9A10-E902-0723-6154-6BDD900C4268}" dt="2025-02-07T02:26:17.032" v="459" actId="1076"/>
          <ac:spMkLst>
            <pc:docMk/>
            <pc:sldMk cId="964436831" sldId="269"/>
            <ac:spMk id="33" creationId="{83395923-D1D3-C5CE-F61B-F0F6BA60CBC1}"/>
          </ac:spMkLst>
        </pc:spChg>
        <pc:spChg chg="mod">
          <ac:chgData name="中嶋 仁美(NAKAJIMA Hitomi)" userId="S::h.nakajima@soumu.go.jp::dc6e26ac-4a5a-4992-a4ae-550785314024" providerId="AD" clId="Web-{E1BF9A10-E902-0723-6154-6BDD900C4268}" dt="2025-02-07T02:26:17.063" v="460" actId="1076"/>
          <ac:spMkLst>
            <pc:docMk/>
            <pc:sldMk cId="964436831" sldId="269"/>
            <ac:spMk id="34" creationId="{10A4FFFB-4F28-2661-4B96-38816A7787B2}"/>
          </ac:spMkLst>
        </pc:spChg>
        <pc:spChg chg="del mod">
          <ac:chgData name="中嶋 仁美(NAKAJIMA Hitomi)" userId="S::h.nakajima@soumu.go.jp::dc6e26ac-4a5a-4992-a4ae-550785314024" providerId="AD" clId="Web-{E1BF9A10-E902-0723-6154-6BDD900C4268}" dt="2025-02-07T02:15:47.238" v="323"/>
          <ac:spMkLst>
            <pc:docMk/>
            <pc:sldMk cId="964436831" sldId="269"/>
            <ac:spMk id="35" creationId="{FDF659C1-7A50-B7DA-07B2-429120B823E7}"/>
          </ac:spMkLst>
        </pc:spChg>
        <pc:spChg chg="mod">
          <ac:chgData name="中嶋 仁美(NAKAJIMA Hitomi)" userId="S::h.nakajima@soumu.go.jp::dc6e26ac-4a5a-4992-a4ae-550785314024" providerId="AD" clId="Web-{E1BF9A10-E902-0723-6154-6BDD900C4268}" dt="2025-02-07T02:21:57.764" v="404" actId="14100"/>
          <ac:spMkLst>
            <pc:docMk/>
            <pc:sldMk cId="964436831" sldId="269"/>
            <ac:spMk id="36" creationId="{0519826D-4325-E0DC-FDD2-E6C67A6E675F}"/>
          </ac:spMkLst>
        </pc:spChg>
      </pc:sldChg>
      <pc:sldChg chg="del">
        <pc:chgData name="中嶋 仁美(NAKAJIMA Hitomi)" userId="S::h.nakajima@soumu.go.jp::dc6e26ac-4a5a-4992-a4ae-550785314024" providerId="AD" clId="Web-{E1BF9A10-E902-0723-6154-6BDD900C4268}" dt="2025-02-07T02:22:19.125" v="406"/>
        <pc:sldMkLst>
          <pc:docMk/>
          <pc:sldMk cId="2582576063" sldId="270"/>
        </pc:sldMkLst>
      </pc:sldChg>
      <pc:sldChg chg="addSp delSp modSp add ord replId">
        <pc:chgData name="中嶋 仁美(NAKAJIMA Hitomi)" userId="S::h.nakajima@soumu.go.jp::dc6e26ac-4a5a-4992-a4ae-550785314024" providerId="AD" clId="Web-{E1BF9A10-E902-0723-6154-6BDD900C4268}" dt="2025-02-07T02:23:36.333" v="422"/>
        <pc:sldMkLst>
          <pc:docMk/>
          <pc:sldMk cId="580529945" sldId="271"/>
        </pc:sldMkLst>
        <pc:spChg chg="add del">
          <ac:chgData name="中嶋 仁美(NAKAJIMA Hitomi)" userId="S::h.nakajima@soumu.go.jp::dc6e26ac-4a5a-4992-a4ae-550785314024" providerId="AD" clId="Web-{E1BF9A10-E902-0723-6154-6BDD900C4268}" dt="2025-02-07T02:02:58.950" v="17"/>
          <ac:spMkLst>
            <pc:docMk/>
            <pc:sldMk cId="580529945" sldId="271"/>
            <ac:spMk id="2" creationId="{7866B14A-2A74-7611-E6BD-04DE7A5905A6}"/>
          </ac:spMkLst>
        </pc:spChg>
        <pc:spChg chg="del">
          <ac:chgData name="中嶋 仁美(NAKAJIMA Hitomi)" userId="S::h.nakajima@soumu.go.jp::dc6e26ac-4a5a-4992-a4ae-550785314024" providerId="AD" clId="Web-{E1BF9A10-E902-0723-6154-6BDD900C4268}" dt="2025-02-07T02:03:36.781" v="33"/>
          <ac:spMkLst>
            <pc:docMk/>
            <pc:sldMk cId="580529945" sldId="271"/>
            <ac:spMk id="3" creationId="{006F4056-519C-5F64-59F3-02F17ED0C186}"/>
          </ac:spMkLst>
        </pc:spChg>
        <pc:spChg chg="add mod">
          <ac:chgData name="中嶋 仁美(NAKAJIMA Hitomi)" userId="S::h.nakajima@soumu.go.jp::dc6e26ac-4a5a-4992-a4ae-550785314024" providerId="AD" clId="Web-{E1BF9A10-E902-0723-6154-6BDD900C4268}" dt="2025-02-07T02:19:35.660" v="383"/>
          <ac:spMkLst>
            <pc:docMk/>
            <pc:sldMk cId="580529945" sldId="271"/>
            <ac:spMk id="5" creationId="{0A0496FE-485A-8989-EFCA-36035346985A}"/>
          </ac:spMkLst>
        </pc:spChg>
        <pc:spChg chg="add mod">
          <ac:chgData name="中嶋 仁美(NAKAJIMA Hitomi)" userId="S::h.nakajima@soumu.go.jp::dc6e26ac-4a5a-4992-a4ae-550785314024" providerId="AD" clId="Web-{E1BF9A10-E902-0723-6154-6BDD900C4268}" dt="2025-02-07T02:23:10.394" v="421" actId="20577"/>
          <ac:spMkLst>
            <pc:docMk/>
            <pc:sldMk cId="580529945" sldId="271"/>
            <ac:spMk id="9" creationId="{A0263F44-32AF-D94A-A251-0D77D0C555B3}"/>
          </ac:spMkLst>
        </pc:spChg>
        <pc:spChg chg="mod">
          <ac:chgData name="中嶋 仁美(NAKAJIMA Hitomi)" userId="S::h.nakajima@soumu.go.jp::dc6e26ac-4a5a-4992-a4ae-550785314024" providerId="AD" clId="Web-{E1BF9A10-E902-0723-6154-6BDD900C4268}" dt="2025-02-07T02:20:03.693" v="386" actId="20577"/>
          <ac:spMkLst>
            <pc:docMk/>
            <pc:sldMk cId="580529945" sldId="271"/>
            <ac:spMk id="16" creationId="{7F4E5458-7BDA-B246-3855-E31879EDDDB3}"/>
          </ac:spMkLst>
        </pc:spChg>
        <pc:spChg chg="mod">
          <ac:chgData name="中嶋 仁美(NAKAJIMA Hitomi)" userId="S::h.nakajima@soumu.go.jp::dc6e26ac-4a5a-4992-a4ae-550785314024" providerId="AD" clId="Web-{E1BF9A10-E902-0723-6154-6BDD900C4268}" dt="2025-02-07T02:03:32.515" v="32" actId="20577"/>
          <ac:spMkLst>
            <pc:docMk/>
            <pc:sldMk cId="580529945" sldId="271"/>
            <ac:spMk id="20" creationId="{C9E7033F-A241-E004-10E2-D4AA1C67A55A}"/>
          </ac:spMkLst>
        </pc:spChg>
        <pc:spChg chg="del">
          <ac:chgData name="中嶋 仁美(NAKAJIMA Hitomi)" userId="S::h.nakajima@soumu.go.jp::dc6e26ac-4a5a-4992-a4ae-550785314024" providerId="AD" clId="Web-{E1BF9A10-E902-0723-6154-6BDD900C4268}" dt="2025-02-07T02:03:38.749" v="34"/>
          <ac:spMkLst>
            <pc:docMk/>
            <pc:sldMk cId="580529945" sldId="271"/>
            <ac:spMk id="27" creationId="{759A6515-8120-11AA-03BD-64124588F28F}"/>
          </ac:spMkLst>
        </pc:spChg>
        <pc:spChg chg="add del">
          <ac:chgData name="中嶋 仁美(NAKAJIMA Hitomi)" userId="S::h.nakajima@soumu.go.jp::dc6e26ac-4a5a-4992-a4ae-550785314024" providerId="AD" clId="Web-{E1BF9A10-E902-0723-6154-6BDD900C4268}" dt="2025-02-07T02:03:07.013" v="20"/>
          <ac:spMkLst>
            <pc:docMk/>
            <pc:sldMk cId="580529945" sldId="271"/>
            <ac:spMk id="33" creationId="{C2D08C66-4DED-FDA9-CA59-E8B7FE329C39}"/>
          </ac:spMkLst>
        </pc:spChg>
        <pc:spChg chg="add del mod">
          <ac:chgData name="中嶋 仁美(NAKAJIMA Hitomi)" userId="S::h.nakajima@soumu.go.jp::dc6e26ac-4a5a-4992-a4ae-550785314024" providerId="AD" clId="Web-{E1BF9A10-E902-0723-6154-6BDD900C4268}" dt="2025-02-07T02:03:17.701" v="26" actId="20577"/>
          <ac:spMkLst>
            <pc:docMk/>
            <pc:sldMk cId="580529945" sldId="271"/>
            <ac:spMk id="34" creationId="{BB76A3C9-DFD9-03F1-ACC1-25D8DDC4C121}"/>
          </ac:spMkLst>
        </pc:spChg>
        <pc:spChg chg="del">
          <ac:chgData name="中嶋 仁美(NAKAJIMA Hitomi)" userId="S::h.nakajima@soumu.go.jp::dc6e26ac-4a5a-4992-a4ae-550785314024" providerId="AD" clId="Web-{E1BF9A10-E902-0723-6154-6BDD900C4268}" dt="2025-02-07T02:03:41" v="35"/>
          <ac:spMkLst>
            <pc:docMk/>
            <pc:sldMk cId="580529945" sldId="271"/>
            <ac:spMk id="35" creationId="{CAF6D9A0-1E16-6561-9F28-3AA53DE5A22C}"/>
          </ac:spMkLst>
        </pc:spChg>
        <pc:spChg chg="del">
          <ac:chgData name="中嶋 仁美(NAKAJIMA Hitomi)" userId="S::h.nakajima@soumu.go.jp::dc6e26ac-4a5a-4992-a4ae-550785314024" providerId="AD" clId="Web-{E1BF9A10-E902-0723-6154-6BDD900C4268}" dt="2025-02-07T02:03:44.531" v="36"/>
          <ac:spMkLst>
            <pc:docMk/>
            <pc:sldMk cId="580529945" sldId="271"/>
            <ac:spMk id="36" creationId="{BFFC3845-D247-A08C-338F-1976C28E2D75}"/>
          </ac:spMkLst>
        </pc:spChg>
      </pc:sldChg>
    </pc:docChg>
  </pc:docChgLst>
  <pc:docChgLst>
    <pc:chgData name="中嶋 仁美(NAKAJIMA Hitomi)" userId="dc6e26ac-4a5a-4992-a4ae-550785314024" providerId="ADAL" clId="{AF508432-033D-42F0-B9B0-490687198336}"/>
    <pc:docChg chg="custSel addSld delSld modSld sldOrd">
      <pc:chgData name="中嶋 仁美(NAKAJIMA Hitomi)" userId="dc6e26ac-4a5a-4992-a4ae-550785314024" providerId="ADAL" clId="{AF508432-033D-42F0-B9B0-490687198336}" dt="2025-03-24T02:15:48.270" v="3019" actId="2696"/>
      <pc:docMkLst>
        <pc:docMk/>
      </pc:docMkLst>
      <pc:sldChg chg="addSp delSp modSp mod">
        <pc:chgData name="中嶋 仁美(NAKAJIMA Hitomi)" userId="dc6e26ac-4a5a-4992-a4ae-550785314024" providerId="ADAL" clId="{AF508432-033D-42F0-B9B0-490687198336}" dt="2025-03-24T02:14:10.142" v="2939"/>
        <pc:sldMkLst>
          <pc:docMk/>
          <pc:sldMk cId="580529945" sldId="271"/>
        </pc:sldMkLst>
        <pc:spChg chg="add mod">
          <ac:chgData name="中嶋 仁美(NAKAJIMA Hitomi)" userId="dc6e26ac-4a5a-4992-a4ae-550785314024" providerId="ADAL" clId="{AF508432-033D-42F0-B9B0-490687198336}" dt="2025-03-24T01:23:53.652" v="2621" actId="1076"/>
          <ac:spMkLst>
            <pc:docMk/>
            <pc:sldMk cId="580529945" sldId="271"/>
            <ac:spMk id="2" creationId="{2AD5DB90-8785-840E-478F-1B2D4C5DBFFE}"/>
          </ac:spMkLst>
        </pc:spChg>
        <pc:spChg chg="del">
          <ac:chgData name="中嶋 仁美(NAKAJIMA Hitomi)" userId="dc6e26ac-4a5a-4992-a4ae-550785314024" providerId="ADAL" clId="{AF508432-033D-42F0-B9B0-490687198336}" dt="2025-03-21T06:37:04.252" v="23" actId="478"/>
          <ac:spMkLst>
            <pc:docMk/>
            <pc:sldMk cId="580529945" sldId="271"/>
            <ac:spMk id="2" creationId="{7866B14A-2A74-7611-E6BD-04DE7A5905A6}"/>
          </ac:spMkLst>
        </pc:spChg>
        <pc:spChg chg="add mod">
          <ac:chgData name="中嶋 仁美(NAKAJIMA Hitomi)" userId="dc6e26ac-4a5a-4992-a4ae-550785314024" providerId="ADAL" clId="{AF508432-033D-42F0-B9B0-490687198336}" dt="2025-03-24T01:23:47.223" v="2619" actId="14100"/>
          <ac:spMkLst>
            <pc:docMk/>
            <pc:sldMk cId="580529945" sldId="271"/>
            <ac:spMk id="3" creationId="{816F89AC-E70A-49CC-0FA7-89BAC79521BF}"/>
          </ac:spMkLst>
        </pc:spChg>
        <pc:spChg chg="add mod">
          <ac:chgData name="中嶋 仁美(NAKAJIMA Hitomi)" userId="dc6e26ac-4a5a-4992-a4ae-550785314024" providerId="ADAL" clId="{AF508432-033D-42F0-B9B0-490687198336}" dt="2025-03-21T07:09:24.814" v="1694" actId="1035"/>
          <ac:spMkLst>
            <pc:docMk/>
            <pc:sldMk cId="580529945" sldId="271"/>
            <ac:spMk id="4" creationId="{0E973139-C53C-0CC3-FB93-6FE72D826654}"/>
          </ac:spMkLst>
        </pc:spChg>
        <pc:spChg chg="add mod">
          <ac:chgData name="中嶋 仁美(NAKAJIMA Hitomi)" userId="dc6e26ac-4a5a-4992-a4ae-550785314024" providerId="ADAL" clId="{AF508432-033D-42F0-B9B0-490687198336}" dt="2025-03-24T02:14:10.142" v="2939"/>
          <ac:spMkLst>
            <pc:docMk/>
            <pc:sldMk cId="580529945" sldId="271"/>
            <ac:spMk id="5" creationId="{64484015-7300-DAF0-9B28-BE2A12138B7A}"/>
          </ac:spMkLst>
        </pc:spChg>
        <pc:spChg chg="mod">
          <ac:chgData name="中嶋 仁美(NAKAJIMA Hitomi)" userId="dc6e26ac-4a5a-4992-a4ae-550785314024" providerId="ADAL" clId="{AF508432-033D-42F0-B9B0-490687198336}" dt="2025-03-24T01:23:47.223" v="2619" actId="14100"/>
          <ac:spMkLst>
            <pc:docMk/>
            <pc:sldMk cId="580529945" sldId="271"/>
            <ac:spMk id="6" creationId="{B99240F2-64A7-703B-6C99-8329B35B0452}"/>
          </ac:spMkLst>
        </pc:spChg>
        <pc:spChg chg="mod">
          <ac:chgData name="中嶋 仁美(NAKAJIMA Hitomi)" userId="dc6e26ac-4a5a-4992-a4ae-550785314024" providerId="ADAL" clId="{AF508432-033D-42F0-B9B0-490687198336}" dt="2025-03-24T01:24:01.835" v="2650" actId="1036"/>
          <ac:spMkLst>
            <pc:docMk/>
            <pc:sldMk cId="580529945" sldId="271"/>
            <ac:spMk id="7" creationId="{B10C69B2-83A2-89EF-9764-1D0D852E454B}"/>
          </ac:spMkLst>
        </pc:spChg>
        <pc:spChg chg="mod">
          <ac:chgData name="中嶋 仁美(NAKAJIMA Hitomi)" userId="dc6e26ac-4a5a-4992-a4ae-550785314024" providerId="ADAL" clId="{AF508432-033D-42F0-B9B0-490687198336}" dt="2025-03-24T01:24:01.835" v="2650" actId="1036"/>
          <ac:spMkLst>
            <pc:docMk/>
            <pc:sldMk cId="580529945" sldId="271"/>
            <ac:spMk id="12" creationId="{A347614C-FCD7-36C7-7BCC-337F48F27CB7}"/>
          </ac:spMkLst>
        </pc:spChg>
        <pc:spChg chg="mod">
          <ac:chgData name="中嶋 仁美(NAKAJIMA Hitomi)" userId="dc6e26ac-4a5a-4992-a4ae-550785314024" providerId="ADAL" clId="{AF508432-033D-42F0-B9B0-490687198336}" dt="2025-03-24T01:24:01.835" v="2650" actId="1036"/>
          <ac:spMkLst>
            <pc:docMk/>
            <pc:sldMk cId="580529945" sldId="271"/>
            <ac:spMk id="17" creationId="{413A5B0D-A967-81C4-1186-BB440FEB8CB1}"/>
          </ac:spMkLst>
        </pc:spChg>
        <pc:spChg chg="del">
          <ac:chgData name="中嶋 仁美(NAKAJIMA Hitomi)" userId="dc6e26ac-4a5a-4992-a4ae-550785314024" providerId="ADAL" clId="{AF508432-033D-42F0-B9B0-490687198336}" dt="2025-03-21T06:37:04.252" v="23" actId="478"/>
          <ac:spMkLst>
            <pc:docMk/>
            <pc:sldMk cId="580529945" sldId="271"/>
            <ac:spMk id="20" creationId="{C9E7033F-A241-E004-10E2-D4AA1C67A55A}"/>
          </ac:spMkLst>
        </pc:spChg>
        <pc:spChg chg="mod">
          <ac:chgData name="中嶋 仁美(NAKAJIMA Hitomi)" userId="dc6e26ac-4a5a-4992-a4ae-550785314024" providerId="ADAL" clId="{AF508432-033D-42F0-B9B0-490687198336}" dt="2025-03-21T06:37:14.964" v="70" actId="1035"/>
          <ac:spMkLst>
            <pc:docMk/>
            <pc:sldMk cId="580529945" sldId="271"/>
            <ac:spMk id="22" creationId="{75F2CC5A-DCE4-6CDB-437D-42B46EBF2FD1}"/>
          </ac:spMkLst>
        </pc:spChg>
        <pc:spChg chg="mod">
          <ac:chgData name="中嶋 仁美(NAKAJIMA Hitomi)" userId="dc6e26ac-4a5a-4992-a4ae-550785314024" providerId="ADAL" clId="{AF508432-033D-42F0-B9B0-490687198336}" dt="2025-03-24T01:24:01.835" v="2650" actId="1036"/>
          <ac:spMkLst>
            <pc:docMk/>
            <pc:sldMk cId="580529945" sldId="271"/>
            <ac:spMk id="26" creationId="{CC2A3C59-1723-5752-4CE8-0F7DF28E2F9C}"/>
          </ac:spMkLst>
        </pc:spChg>
        <pc:spChg chg="mod">
          <ac:chgData name="中嶋 仁美(NAKAJIMA Hitomi)" userId="dc6e26ac-4a5a-4992-a4ae-550785314024" providerId="ADAL" clId="{AF508432-033D-42F0-B9B0-490687198336}" dt="2025-03-21T06:36:48.843" v="21" actId="20577"/>
          <ac:spMkLst>
            <pc:docMk/>
            <pc:sldMk cId="580529945" sldId="271"/>
            <ac:spMk id="34" creationId="{BB76A3C9-DFD9-03F1-ACC1-25D8DDC4C121}"/>
          </ac:spMkLst>
        </pc:spChg>
      </pc:sldChg>
      <pc:sldChg chg="del">
        <pc:chgData name="中嶋 仁美(NAKAJIMA Hitomi)" userId="dc6e26ac-4a5a-4992-a4ae-550785314024" providerId="ADAL" clId="{AF508432-033D-42F0-B9B0-490687198336}" dt="2025-03-24T02:15:48.270" v="3019" actId="2696"/>
        <pc:sldMkLst>
          <pc:docMk/>
          <pc:sldMk cId="3421632887" sldId="275"/>
        </pc:sldMkLst>
      </pc:sldChg>
      <pc:sldChg chg="add del">
        <pc:chgData name="中嶋 仁美(NAKAJIMA Hitomi)" userId="dc6e26ac-4a5a-4992-a4ae-550785314024" providerId="ADAL" clId="{AF508432-033D-42F0-B9B0-490687198336}" dt="2025-03-24T02:14:26.535" v="2942" actId="2696"/>
        <pc:sldMkLst>
          <pc:docMk/>
          <pc:sldMk cId="627704096" sldId="276"/>
        </pc:sldMkLst>
      </pc:sldChg>
      <pc:sldChg chg="addSp delSp modSp new del mod">
        <pc:chgData name="中嶋 仁美(NAKAJIMA Hitomi)" userId="dc6e26ac-4a5a-4992-a4ae-550785314024" providerId="ADAL" clId="{AF508432-033D-42F0-B9B0-490687198336}" dt="2025-03-24T02:14:16.846" v="2940" actId="2696"/>
        <pc:sldMkLst>
          <pc:docMk/>
          <pc:sldMk cId="1468788626" sldId="277"/>
        </pc:sldMkLst>
        <pc:spChg chg="del">
          <ac:chgData name="中嶋 仁美(NAKAJIMA Hitomi)" userId="dc6e26ac-4a5a-4992-a4ae-550785314024" providerId="ADAL" clId="{AF508432-033D-42F0-B9B0-490687198336}" dt="2025-03-21T06:45:09.193" v="183" actId="478"/>
          <ac:spMkLst>
            <pc:docMk/>
            <pc:sldMk cId="1468788626" sldId="277"/>
            <ac:spMk id="2" creationId="{2AB52D88-4639-3A22-89F4-F3B1F0CFBBE8}"/>
          </ac:spMkLst>
        </pc:spChg>
        <pc:spChg chg="del">
          <ac:chgData name="中嶋 仁美(NAKAJIMA Hitomi)" userId="dc6e26ac-4a5a-4992-a4ae-550785314024" providerId="ADAL" clId="{AF508432-033D-42F0-B9B0-490687198336}" dt="2025-03-21T06:45:09.193" v="183" actId="478"/>
          <ac:spMkLst>
            <pc:docMk/>
            <pc:sldMk cId="1468788626" sldId="277"/>
            <ac:spMk id="3" creationId="{58DD141B-8929-6310-04F4-6D046F41AC41}"/>
          </ac:spMkLst>
        </pc:spChg>
        <pc:spChg chg="add mod">
          <ac:chgData name="中嶋 仁美(NAKAJIMA Hitomi)" userId="dc6e26ac-4a5a-4992-a4ae-550785314024" providerId="ADAL" clId="{AF508432-033D-42F0-B9B0-490687198336}" dt="2025-03-21T06:56:26.215" v="689" actId="20577"/>
          <ac:spMkLst>
            <pc:docMk/>
            <pc:sldMk cId="1468788626" sldId="277"/>
            <ac:spMk id="5" creationId="{68CAF161-D976-8D42-AA92-C20F2DF0E78B}"/>
          </ac:spMkLst>
        </pc:spChg>
        <pc:graphicFrameChg chg="add mod modGraphic">
          <ac:chgData name="中嶋 仁美(NAKAJIMA Hitomi)" userId="dc6e26ac-4a5a-4992-a4ae-550785314024" providerId="ADAL" clId="{AF508432-033D-42F0-B9B0-490687198336}" dt="2025-03-21T06:58:04.768" v="808" actId="122"/>
          <ac:graphicFrameMkLst>
            <pc:docMk/>
            <pc:sldMk cId="1468788626" sldId="277"/>
            <ac:graphicFrameMk id="4" creationId="{09E865BB-61D9-0F5A-B686-1708727EC349}"/>
          </ac:graphicFrameMkLst>
        </pc:graphicFrameChg>
      </pc:sldChg>
      <pc:sldChg chg="modSp add del mod">
        <pc:chgData name="中嶋 仁美(NAKAJIMA Hitomi)" userId="dc6e26ac-4a5a-4992-a4ae-550785314024" providerId="ADAL" clId="{AF508432-033D-42F0-B9B0-490687198336}" dt="2025-03-24T02:14:20.062" v="2941" actId="2696"/>
        <pc:sldMkLst>
          <pc:docMk/>
          <pc:sldMk cId="1384476686" sldId="278"/>
        </pc:sldMkLst>
        <pc:spChg chg="mod">
          <ac:chgData name="中嶋 仁美(NAKAJIMA Hitomi)" userId="dc6e26ac-4a5a-4992-a4ae-550785314024" providerId="ADAL" clId="{AF508432-033D-42F0-B9B0-490687198336}" dt="2025-03-21T07:09:56.673" v="1706" actId="20577"/>
          <ac:spMkLst>
            <pc:docMk/>
            <pc:sldMk cId="1384476686" sldId="278"/>
            <ac:spMk id="5" creationId="{68CAF161-D976-8D42-AA92-C20F2DF0E78B}"/>
          </ac:spMkLst>
        </pc:spChg>
        <pc:graphicFrameChg chg="mod modGraphic">
          <ac:chgData name="中嶋 仁美(NAKAJIMA Hitomi)" userId="dc6e26ac-4a5a-4992-a4ae-550785314024" providerId="ADAL" clId="{AF508432-033D-42F0-B9B0-490687198336}" dt="2025-03-21T07:07:26.659" v="1576" actId="113"/>
          <ac:graphicFrameMkLst>
            <pc:docMk/>
            <pc:sldMk cId="1384476686" sldId="278"/>
            <ac:graphicFrameMk id="4" creationId="{09E865BB-61D9-0F5A-B686-1708727EC349}"/>
          </ac:graphicFrameMkLst>
        </pc:graphicFrameChg>
      </pc:sldChg>
      <pc:sldChg chg="addSp delSp modSp add mod">
        <pc:chgData name="中嶋 仁美(NAKAJIMA Hitomi)" userId="dc6e26ac-4a5a-4992-a4ae-550785314024" providerId="ADAL" clId="{AF508432-033D-42F0-B9B0-490687198336}" dt="2025-03-24T02:13:47.501" v="2937" actId="6549"/>
        <pc:sldMkLst>
          <pc:docMk/>
          <pc:sldMk cId="3668208538" sldId="279"/>
        </pc:sldMkLst>
        <pc:spChg chg="mod">
          <ac:chgData name="中嶋 仁美(NAKAJIMA Hitomi)" userId="dc6e26ac-4a5a-4992-a4ae-550785314024" providerId="ADAL" clId="{AF508432-033D-42F0-B9B0-490687198336}" dt="2025-03-24T01:05:40.953" v="1710" actId="20577"/>
          <ac:spMkLst>
            <pc:docMk/>
            <pc:sldMk cId="3668208538" sldId="279"/>
            <ac:spMk id="3" creationId="{816F89AC-E70A-49CC-0FA7-89BAC79521BF}"/>
          </ac:spMkLst>
        </pc:spChg>
        <pc:spChg chg="mod">
          <ac:chgData name="中嶋 仁美(NAKAJIMA Hitomi)" userId="dc6e26ac-4a5a-4992-a4ae-550785314024" providerId="ADAL" clId="{AF508432-033D-42F0-B9B0-490687198336}" dt="2025-03-24T01:05:34.416" v="1708" actId="14100"/>
          <ac:spMkLst>
            <pc:docMk/>
            <pc:sldMk cId="3668208538" sldId="279"/>
            <ac:spMk id="6" creationId="{B99240F2-64A7-703B-6C99-8329B35B0452}"/>
          </ac:spMkLst>
        </pc:spChg>
        <pc:spChg chg="mod">
          <ac:chgData name="中嶋 仁美(NAKAJIMA Hitomi)" userId="dc6e26ac-4a5a-4992-a4ae-550785314024" providerId="ADAL" clId="{AF508432-033D-42F0-B9B0-490687198336}" dt="2025-03-24T01:05:34.416" v="1708" actId="14100"/>
          <ac:spMkLst>
            <pc:docMk/>
            <pc:sldMk cId="3668208538" sldId="279"/>
            <ac:spMk id="7" creationId="{B10C69B2-83A2-89EF-9764-1D0D852E454B}"/>
          </ac:spMkLst>
        </pc:spChg>
        <pc:spChg chg="add mod">
          <ac:chgData name="中嶋 仁美(NAKAJIMA Hitomi)" userId="dc6e26ac-4a5a-4992-a4ae-550785314024" providerId="ADAL" clId="{AF508432-033D-42F0-B9B0-490687198336}" dt="2025-03-24T02:13:43.550" v="2936" actId="20577"/>
          <ac:spMkLst>
            <pc:docMk/>
            <pc:sldMk cId="3668208538" sldId="279"/>
            <ac:spMk id="8" creationId="{0F1421FF-B4D1-422F-723E-8C4F28F14995}"/>
          </ac:spMkLst>
        </pc:spChg>
        <pc:spChg chg="mod">
          <ac:chgData name="中嶋 仁美(NAKAJIMA Hitomi)" userId="dc6e26ac-4a5a-4992-a4ae-550785314024" providerId="ADAL" clId="{AF508432-033D-42F0-B9B0-490687198336}" dt="2025-03-24T01:05:34.416" v="1708" actId="14100"/>
          <ac:spMkLst>
            <pc:docMk/>
            <pc:sldMk cId="3668208538" sldId="279"/>
            <ac:spMk id="17" creationId="{413A5B0D-A967-81C4-1186-BB440FEB8CB1}"/>
          </ac:spMkLst>
        </pc:spChg>
        <pc:graphicFrameChg chg="add del mod modGraphic">
          <ac:chgData name="中嶋 仁美(NAKAJIMA Hitomi)" userId="dc6e26ac-4a5a-4992-a4ae-550785314024" providerId="ADAL" clId="{AF508432-033D-42F0-B9B0-490687198336}" dt="2025-03-24T02:12:58.154" v="2889" actId="478"/>
          <ac:graphicFrameMkLst>
            <pc:docMk/>
            <pc:sldMk cId="3668208538" sldId="279"/>
            <ac:graphicFrameMk id="2" creationId="{8DEDFBFB-8FBA-21A8-7756-EF1596AFB3B0}"/>
          </ac:graphicFrameMkLst>
        </pc:graphicFrameChg>
        <pc:graphicFrameChg chg="add mod modGraphic">
          <ac:chgData name="中嶋 仁美(NAKAJIMA Hitomi)" userId="dc6e26ac-4a5a-4992-a4ae-550785314024" providerId="ADAL" clId="{AF508432-033D-42F0-B9B0-490687198336}" dt="2025-03-24T02:13:47.501" v="2937" actId="6549"/>
          <ac:graphicFrameMkLst>
            <pc:docMk/>
            <pc:sldMk cId="3668208538" sldId="279"/>
            <ac:graphicFrameMk id="5" creationId="{89FF93F3-E139-89EB-4815-4FA71193FFB1}"/>
          </ac:graphicFrameMkLst>
        </pc:graphicFrameChg>
      </pc:sldChg>
      <pc:sldChg chg="addSp delSp modSp add mod ord">
        <pc:chgData name="中嶋 仁美(NAKAJIMA Hitomi)" userId="dc6e26ac-4a5a-4992-a4ae-550785314024" providerId="ADAL" clId="{AF508432-033D-42F0-B9B0-490687198336}" dt="2025-03-24T02:15:34.546" v="3018" actId="1036"/>
        <pc:sldMkLst>
          <pc:docMk/>
          <pc:sldMk cId="1724539296" sldId="280"/>
        </pc:sldMkLst>
        <pc:spChg chg="mod">
          <ac:chgData name="中嶋 仁美(NAKAJIMA Hitomi)" userId="dc6e26ac-4a5a-4992-a4ae-550785314024" providerId="ADAL" clId="{AF508432-033D-42F0-B9B0-490687198336}" dt="2025-03-24T02:15:34.546" v="3018" actId="1036"/>
          <ac:spMkLst>
            <pc:docMk/>
            <pc:sldMk cId="1724539296" sldId="280"/>
            <ac:spMk id="4" creationId="{0E973139-C53C-0CC3-FB93-6FE72D826654}"/>
          </ac:spMkLst>
        </pc:spChg>
        <pc:spChg chg="add mod">
          <ac:chgData name="中嶋 仁美(NAKAJIMA Hitomi)" userId="dc6e26ac-4a5a-4992-a4ae-550785314024" providerId="ADAL" clId="{AF508432-033D-42F0-B9B0-490687198336}" dt="2025-03-24T02:13:32.414" v="2917" actId="13822"/>
          <ac:spMkLst>
            <pc:docMk/>
            <pc:sldMk cId="1724539296" sldId="280"/>
            <ac:spMk id="5" creationId="{D3CF112D-D9FD-F33F-2AE5-F7A59612C259}"/>
          </ac:spMkLst>
        </pc:spChg>
        <pc:spChg chg="mod">
          <ac:chgData name="中嶋 仁美(NAKAJIMA Hitomi)" userId="dc6e26ac-4a5a-4992-a4ae-550785314024" providerId="ADAL" clId="{AF508432-033D-42F0-B9B0-490687198336}" dt="2025-03-24T01:11:36.211" v="2285" actId="20577"/>
          <ac:spMkLst>
            <pc:docMk/>
            <pc:sldMk cId="1724539296" sldId="280"/>
            <ac:spMk id="12" creationId="{A347614C-FCD7-36C7-7BCC-337F48F27CB7}"/>
          </ac:spMkLst>
        </pc:spChg>
        <pc:spChg chg="mod">
          <ac:chgData name="中嶋 仁美(NAKAJIMA Hitomi)" userId="dc6e26ac-4a5a-4992-a4ae-550785314024" providerId="ADAL" clId="{AF508432-033D-42F0-B9B0-490687198336}" dt="2025-03-24T01:10:35.849" v="2085" actId="207"/>
          <ac:spMkLst>
            <pc:docMk/>
            <pc:sldMk cId="1724539296" sldId="280"/>
            <ac:spMk id="22" creationId="{75F2CC5A-DCE4-6CDB-437D-42B46EBF2FD1}"/>
          </ac:spMkLst>
        </pc:spChg>
        <pc:spChg chg="mod">
          <ac:chgData name="中嶋 仁美(NAKAJIMA Hitomi)" userId="dc6e26ac-4a5a-4992-a4ae-550785314024" providerId="ADAL" clId="{AF508432-033D-42F0-B9B0-490687198336}" dt="2025-03-24T01:12:19.436" v="2462" actId="20577"/>
          <ac:spMkLst>
            <pc:docMk/>
            <pc:sldMk cId="1724539296" sldId="280"/>
            <ac:spMk id="26" creationId="{CC2A3C59-1723-5752-4CE8-0F7DF28E2F9C}"/>
          </ac:spMkLst>
        </pc:spChg>
        <pc:spChg chg="mod">
          <ac:chgData name="中嶋 仁美(NAKAJIMA Hitomi)" userId="dc6e26ac-4a5a-4992-a4ae-550785314024" providerId="ADAL" clId="{AF508432-033D-42F0-B9B0-490687198336}" dt="2025-03-24T01:08:20.415" v="1780" actId="20577"/>
          <ac:spMkLst>
            <pc:docMk/>
            <pc:sldMk cId="1724539296" sldId="280"/>
            <ac:spMk id="34" creationId="{BB76A3C9-DFD9-03F1-ACC1-25D8DDC4C121}"/>
          </ac:spMkLst>
        </pc:spChg>
        <pc:graphicFrameChg chg="mod modGraphic">
          <ac:chgData name="中嶋 仁美(NAKAJIMA Hitomi)" userId="dc6e26ac-4a5a-4992-a4ae-550785314024" providerId="ADAL" clId="{AF508432-033D-42F0-B9B0-490687198336}" dt="2025-03-24T02:12:22.626" v="2888" actId="113"/>
          <ac:graphicFrameMkLst>
            <pc:docMk/>
            <pc:sldMk cId="1724539296" sldId="280"/>
            <ac:graphicFrameMk id="2" creationId="{8DEDFBFB-8FBA-21A8-7756-EF1596AFB3B0}"/>
          </ac:graphicFrameMkLst>
        </pc:graphicFrameChg>
        <pc:picChg chg="add del">
          <ac:chgData name="中嶋 仁美(NAKAJIMA Hitomi)" userId="dc6e26ac-4a5a-4992-a4ae-550785314024" providerId="ADAL" clId="{AF508432-033D-42F0-B9B0-490687198336}" dt="2025-03-24T01:08:24.169" v="1781" actId="478"/>
          <ac:picMkLst>
            <pc:docMk/>
            <pc:sldMk cId="1724539296" sldId="280"/>
            <ac:picMk id="5" creationId="{C7F369EB-A99C-6319-E0EF-607F49CA474C}"/>
          </ac:picMkLst>
        </pc:picChg>
      </pc:sldChg>
      <pc:sldChg chg="addSp modSp add mod ord">
        <pc:chgData name="中嶋 仁美(NAKAJIMA Hitomi)" userId="dc6e26ac-4a5a-4992-a4ae-550785314024" providerId="ADAL" clId="{AF508432-033D-42F0-B9B0-490687198336}" dt="2025-03-24T02:13:59.079" v="2938"/>
        <pc:sldMkLst>
          <pc:docMk/>
          <pc:sldMk cId="864559262" sldId="281"/>
        </pc:sldMkLst>
        <pc:spChg chg="mod">
          <ac:chgData name="中嶋 仁美(NAKAJIMA Hitomi)" userId="dc6e26ac-4a5a-4992-a4ae-550785314024" providerId="ADAL" clId="{AF508432-033D-42F0-B9B0-490687198336}" dt="2025-03-24T01:22:25.613" v="2610" actId="1036"/>
          <ac:spMkLst>
            <pc:docMk/>
            <pc:sldMk cId="864559262" sldId="281"/>
            <ac:spMk id="3" creationId="{816F89AC-E70A-49CC-0FA7-89BAC79521BF}"/>
          </ac:spMkLst>
        </pc:spChg>
        <pc:spChg chg="mod">
          <ac:chgData name="中嶋 仁美(NAKAJIMA Hitomi)" userId="dc6e26ac-4a5a-4992-a4ae-550785314024" providerId="ADAL" clId="{AF508432-033D-42F0-B9B0-490687198336}" dt="2025-03-24T01:22:25.613" v="2610" actId="1036"/>
          <ac:spMkLst>
            <pc:docMk/>
            <pc:sldMk cId="864559262" sldId="281"/>
            <ac:spMk id="4" creationId="{0E973139-C53C-0CC3-FB93-6FE72D826654}"/>
          </ac:spMkLst>
        </pc:spChg>
        <pc:spChg chg="add mod">
          <ac:chgData name="中嶋 仁美(NAKAJIMA Hitomi)" userId="dc6e26ac-4a5a-4992-a4ae-550785314024" providerId="ADAL" clId="{AF508432-033D-42F0-B9B0-490687198336}" dt="2025-03-24T01:22:39.934" v="2612" actId="1076"/>
          <ac:spMkLst>
            <pc:docMk/>
            <pc:sldMk cId="864559262" sldId="281"/>
            <ac:spMk id="5" creationId="{AD00248F-C68E-E155-F62D-CBC116DCC539}"/>
          </ac:spMkLst>
        </pc:spChg>
        <pc:spChg chg="mod">
          <ac:chgData name="中嶋 仁美(NAKAJIMA Hitomi)" userId="dc6e26ac-4a5a-4992-a4ae-550785314024" providerId="ADAL" clId="{AF508432-033D-42F0-B9B0-490687198336}" dt="2025-03-24T01:15:14.960" v="2524" actId="14100"/>
          <ac:spMkLst>
            <pc:docMk/>
            <pc:sldMk cId="864559262" sldId="281"/>
            <ac:spMk id="6" creationId="{B99240F2-64A7-703B-6C99-8329B35B0452}"/>
          </ac:spMkLst>
        </pc:spChg>
        <pc:spChg chg="mod">
          <ac:chgData name="中嶋 仁美(NAKAJIMA Hitomi)" userId="dc6e26ac-4a5a-4992-a4ae-550785314024" providerId="ADAL" clId="{AF508432-033D-42F0-B9B0-490687198336}" dt="2025-03-24T01:22:25.613" v="2610" actId="1036"/>
          <ac:spMkLst>
            <pc:docMk/>
            <pc:sldMk cId="864559262" sldId="281"/>
            <ac:spMk id="7" creationId="{B10C69B2-83A2-89EF-9764-1D0D852E454B}"/>
          </ac:spMkLst>
        </pc:spChg>
        <pc:spChg chg="add mod">
          <ac:chgData name="中嶋 仁美(NAKAJIMA Hitomi)" userId="dc6e26ac-4a5a-4992-a4ae-550785314024" providerId="ADAL" clId="{AF508432-033D-42F0-B9B0-490687198336}" dt="2025-03-24T02:13:59.079" v="2938"/>
          <ac:spMkLst>
            <pc:docMk/>
            <pc:sldMk cId="864559262" sldId="281"/>
            <ac:spMk id="8" creationId="{CCA470D7-7FBE-B3E7-E105-00BCED786ADC}"/>
          </ac:spMkLst>
        </pc:spChg>
        <pc:spChg chg="mod">
          <ac:chgData name="中嶋 仁美(NAKAJIMA Hitomi)" userId="dc6e26ac-4a5a-4992-a4ae-550785314024" providerId="ADAL" clId="{AF508432-033D-42F0-B9B0-490687198336}" dt="2025-03-24T01:22:25.613" v="2610" actId="1036"/>
          <ac:spMkLst>
            <pc:docMk/>
            <pc:sldMk cId="864559262" sldId="281"/>
            <ac:spMk id="12" creationId="{A347614C-FCD7-36C7-7BCC-337F48F27CB7}"/>
          </ac:spMkLst>
        </pc:spChg>
        <pc:spChg chg="mod">
          <ac:chgData name="中嶋 仁美(NAKAJIMA Hitomi)" userId="dc6e26ac-4a5a-4992-a4ae-550785314024" providerId="ADAL" clId="{AF508432-033D-42F0-B9B0-490687198336}" dt="2025-03-24T01:22:25.613" v="2610" actId="1036"/>
          <ac:spMkLst>
            <pc:docMk/>
            <pc:sldMk cId="864559262" sldId="281"/>
            <ac:spMk id="17" creationId="{413A5B0D-A967-81C4-1186-BB440FEB8CB1}"/>
          </ac:spMkLst>
        </pc:spChg>
        <pc:spChg chg="mod">
          <ac:chgData name="中嶋 仁美(NAKAJIMA Hitomi)" userId="dc6e26ac-4a5a-4992-a4ae-550785314024" providerId="ADAL" clId="{AF508432-033D-42F0-B9B0-490687198336}" dt="2025-03-24T01:15:14.960" v="2524" actId="14100"/>
          <ac:spMkLst>
            <pc:docMk/>
            <pc:sldMk cId="864559262" sldId="281"/>
            <ac:spMk id="22" creationId="{75F2CC5A-DCE4-6CDB-437D-42B46EBF2FD1}"/>
          </ac:spMkLst>
        </pc:spChg>
        <pc:spChg chg="mod">
          <ac:chgData name="中嶋 仁美(NAKAJIMA Hitomi)" userId="dc6e26ac-4a5a-4992-a4ae-550785314024" providerId="ADAL" clId="{AF508432-033D-42F0-B9B0-490687198336}" dt="2025-03-24T01:22:25.613" v="2610" actId="1036"/>
          <ac:spMkLst>
            <pc:docMk/>
            <pc:sldMk cId="864559262" sldId="281"/>
            <ac:spMk id="26" creationId="{CC2A3C59-1723-5752-4CE8-0F7DF28E2F9C}"/>
          </ac:spMkLst>
        </pc:spChg>
        <pc:graphicFrameChg chg="add mod modGraphic">
          <ac:chgData name="中嶋 仁美(NAKAJIMA Hitomi)" userId="dc6e26ac-4a5a-4992-a4ae-550785314024" providerId="ADAL" clId="{AF508432-033D-42F0-B9B0-490687198336}" dt="2025-03-24T01:23:07.316" v="2615" actId="2084"/>
          <ac:graphicFrameMkLst>
            <pc:docMk/>
            <pc:sldMk cId="864559262" sldId="281"/>
            <ac:graphicFrameMk id="2" creationId="{F76B2A56-F3E7-9209-5B43-61C1FD4BF49D}"/>
          </ac:graphicFrameMkLst>
        </pc:graphicFrameChg>
      </pc:sldChg>
    </pc:docChg>
  </pc:docChgLst>
  <pc:docChgLst>
    <pc:chgData name="岩井 拓真(IWAI Takuma)" userId="f1522a43-d6f3-43f6-8a64-4edb0168c377" providerId="ADAL" clId="{A56E2E44-1AE2-476A-95A4-1C5940B7CCDB}"/>
    <pc:docChg chg="undo custSel modSld">
      <pc:chgData name="岩井 拓真(IWAI Takuma)" userId="f1522a43-d6f3-43f6-8a64-4edb0168c377" providerId="ADAL" clId="{A56E2E44-1AE2-476A-95A4-1C5940B7CCDB}" dt="2025-01-31T13:56:08.119" v="1034" actId="20577"/>
      <pc:docMkLst>
        <pc:docMk/>
      </pc:docMkLst>
      <pc:sldChg chg="modSp mod">
        <pc:chgData name="岩井 拓真(IWAI Takuma)" userId="f1522a43-d6f3-43f6-8a64-4edb0168c377" providerId="ADAL" clId="{A56E2E44-1AE2-476A-95A4-1C5940B7CCDB}" dt="2025-01-31T13:42:22.635" v="3" actId="1076"/>
        <pc:sldMkLst>
          <pc:docMk/>
          <pc:sldMk cId="2065007597" sldId="266"/>
        </pc:sldMkLst>
        <pc:spChg chg="mod">
          <ac:chgData name="岩井 拓真(IWAI Takuma)" userId="f1522a43-d6f3-43f6-8a64-4edb0168c377" providerId="ADAL" clId="{A56E2E44-1AE2-476A-95A4-1C5940B7CCDB}" dt="2025-01-31T13:42:22.635" v="3" actId="1076"/>
          <ac:spMkLst>
            <pc:docMk/>
            <pc:sldMk cId="2065007597" sldId="266"/>
            <ac:spMk id="4" creationId="{0F59BA8F-9637-4C47-813F-21442799198E}"/>
          </ac:spMkLst>
        </pc:spChg>
      </pc:sldChg>
      <pc:sldChg chg="addSp delSp modSp mod">
        <pc:chgData name="岩井 拓真(IWAI Takuma)" userId="f1522a43-d6f3-43f6-8a64-4edb0168c377" providerId="ADAL" clId="{A56E2E44-1AE2-476A-95A4-1C5940B7CCDB}" dt="2025-01-31T13:56:08.119" v="1034" actId="20577"/>
        <pc:sldMkLst>
          <pc:docMk/>
          <pc:sldMk cId="3072112882" sldId="267"/>
        </pc:sldMkLst>
        <pc:spChg chg="del">
          <ac:chgData name="岩井 拓真(IWAI Takuma)" userId="f1522a43-d6f3-43f6-8a64-4edb0168c377" providerId="ADAL" clId="{A56E2E44-1AE2-476A-95A4-1C5940B7CCDB}" dt="2025-01-31T13:51:05.607" v="759" actId="478"/>
          <ac:spMkLst>
            <pc:docMk/>
            <pc:sldMk cId="3072112882" sldId="267"/>
            <ac:spMk id="3" creationId="{A2BFF1BB-A431-47BD-91E1-2E79B8226258}"/>
          </ac:spMkLst>
        </pc:spChg>
        <pc:spChg chg="add del mod">
          <ac:chgData name="岩井 拓真(IWAI Takuma)" userId="f1522a43-d6f3-43f6-8a64-4edb0168c377" providerId="ADAL" clId="{A56E2E44-1AE2-476A-95A4-1C5940B7CCDB}" dt="2025-01-31T13:53:38.329" v="948" actId="478"/>
          <ac:spMkLst>
            <pc:docMk/>
            <pc:sldMk cId="3072112882" sldId="267"/>
            <ac:spMk id="4" creationId="{FD271FF0-F565-24F5-1357-249C5BB7D381}"/>
          </ac:spMkLst>
        </pc:spChg>
        <pc:spChg chg="mod">
          <ac:chgData name="岩井 拓真(IWAI Takuma)" userId="f1522a43-d6f3-43f6-8a64-4edb0168c377" providerId="ADAL" clId="{A56E2E44-1AE2-476A-95A4-1C5940B7CCDB}" dt="2025-01-31T13:45:40.248" v="328" actId="20577"/>
          <ac:spMkLst>
            <pc:docMk/>
            <pc:sldMk cId="3072112882" sldId="267"/>
            <ac:spMk id="6" creationId="{14C1A4C8-B1C7-45C6-9E49-030A4D65595F}"/>
          </ac:spMkLst>
        </pc:spChg>
        <pc:spChg chg="mod">
          <ac:chgData name="岩井 拓真(IWAI Takuma)" userId="f1522a43-d6f3-43f6-8a64-4edb0168c377" providerId="ADAL" clId="{A56E2E44-1AE2-476A-95A4-1C5940B7CCDB}" dt="2025-01-31T13:46:55.229" v="493" actId="20577"/>
          <ac:spMkLst>
            <pc:docMk/>
            <pc:sldMk cId="3072112882" sldId="267"/>
            <ac:spMk id="7" creationId="{67DD5B35-8293-4943-B4C4-14CDAC144809}"/>
          </ac:spMkLst>
        </pc:spChg>
        <pc:spChg chg="add mod">
          <ac:chgData name="岩井 拓真(IWAI Takuma)" userId="f1522a43-d6f3-43f6-8a64-4edb0168c377" providerId="ADAL" clId="{A56E2E44-1AE2-476A-95A4-1C5940B7CCDB}" dt="2025-01-31T13:54:31.558" v="1012" actId="1076"/>
          <ac:spMkLst>
            <pc:docMk/>
            <pc:sldMk cId="3072112882" sldId="267"/>
            <ac:spMk id="8" creationId="{957ACE9A-6D38-C324-6E06-7226C14DAB1E}"/>
          </ac:spMkLst>
        </pc:spChg>
        <pc:spChg chg="add mod">
          <ac:chgData name="岩井 拓真(IWAI Takuma)" userId="f1522a43-d6f3-43f6-8a64-4edb0168c377" providerId="ADAL" clId="{A56E2E44-1AE2-476A-95A4-1C5940B7CCDB}" dt="2025-01-31T13:56:08.119" v="1034" actId="20577"/>
          <ac:spMkLst>
            <pc:docMk/>
            <pc:sldMk cId="3072112882" sldId="267"/>
            <ac:spMk id="9" creationId="{45B1205F-261C-0002-FE5A-3176D00DB2EE}"/>
          </ac:spMkLst>
        </pc:spChg>
        <pc:spChg chg="mod">
          <ac:chgData name="岩井 拓真(IWAI Takuma)" userId="f1522a43-d6f3-43f6-8a64-4edb0168c377" providerId="ADAL" clId="{A56E2E44-1AE2-476A-95A4-1C5940B7CCDB}" dt="2025-01-31T13:46:45.369" v="476" actId="1076"/>
          <ac:spMkLst>
            <pc:docMk/>
            <pc:sldMk cId="3072112882" sldId="267"/>
            <ac:spMk id="12" creationId="{C1E00787-1AF9-49CE-9552-0874A9139B30}"/>
          </ac:spMkLst>
        </pc:spChg>
        <pc:spChg chg="del">
          <ac:chgData name="岩井 拓真(IWAI Takuma)" userId="f1522a43-d6f3-43f6-8a64-4edb0168c377" providerId="ADAL" clId="{A56E2E44-1AE2-476A-95A4-1C5940B7CCDB}" dt="2025-01-31T13:51:06.168" v="760" actId="478"/>
          <ac:spMkLst>
            <pc:docMk/>
            <pc:sldMk cId="3072112882" sldId="267"/>
            <ac:spMk id="13" creationId="{DFF4914D-3DCD-4B05-9B48-49ED74F14F80}"/>
          </ac:spMkLst>
        </pc:spChg>
        <pc:spChg chg="del">
          <ac:chgData name="岩井 拓真(IWAI Takuma)" userId="f1522a43-d6f3-43f6-8a64-4edb0168c377" providerId="ADAL" clId="{A56E2E44-1AE2-476A-95A4-1C5940B7CCDB}" dt="2025-01-31T13:51:06.577" v="761" actId="478"/>
          <ac:spMkLst>
            <pc:docMk/>
            <pc:sldMk cId="3072112882" sldId="267"/>
            <ac:spMk id="14" creationId="{FB5205CB-95DC-4A16-98D6-27D9F81E949F}"/>
          </ac:spMkLst>
        </pc:spChg>
        <pc:spChg chg="del">
          <ac:chgData name="岩井 拓真(IWAI Takuma)" userId="f1522a43-d6f3-43f6-8a64-4edb0168c377" providerId="ADAL" clId="{A56E2E44-1AE2-476A-95A4-1C5940B7CCDB}" dt="2025-01-31T13:51:07.075" v="762" actId="478"/>
          <ac:spMkLst>
            <pc:docMk/>
            <pc:sldMk cId="3072112882" sldId="267"/>
            <ac:spMk id="15" creationId="{DF3187EC-3EF8-439F-A9EF-10F7D3090532}"/>
          </ac:spMkLst>
        </pc:spChg>
        <pc:spChg chg="mod">
          <ac:chgData name="岩井 拓真(IWAI Takuma)" userId="f1522a43-d6f3-43f6-8a64-4edb0168c377" providerId="ADAL" clId="{A56E2E44-1AE2-476A-95A4-1C5940B7CCDB}" dt="2025-01-31T13:47:43.731" v="498" actId="6549"/>
          <ac:spMkLst>
            <pc:docMk/>
            <pc:sldMk cId="3072112882" sldId="267"/>
            <ac:spMk id="17" creationId="{BD6C376A-442F-40E1-92F8-BEC0FA75519B}"/>
          </ac:spMkLst>
        </pc:spChg>
        <pc:spChg chg="mod">
          <ac:chgData name="岩井 拓真(IWAI Takuma)" userId="f1522a43-d6f3-43f6-8a64-4edb0168c377" providerId="ADAL" clId="{A56E2E44-1AE2-476A-95A4-1C5940B7CCDB}" dt="2025-01-31T13:53:49.827" v="952" actId="20577"/>
          <ac:spMkLst>
            <pc:docMk/>
            <pc:sldMk cId="3072112882" sldId="267"/>
            <ac:spMk id="19" creationId="{BBEB6F91-6073-410D-9A5C-CC3FFD10B2EA}"/>
          </ac:spMkLst>
        </pc:spChg>
        <pc:spChg chg="mod">
          <ac:chgData name="岩井 拓真(IWAI Takuma)" userId="f1522a43-d6f3-43f6-8a64-4edb0168c377" providerId="ADAL" clId="{A56E2E44-1AE2-476A-95A4-1C5940B7CCDB}" dt="2025-01-31T13:49:10.996" v="571" actId="20577"/>
          <ac:spMkLst>
            <pc:docMk/>
            <pc:sldMk cId="3072112882" sldId="267"/>
            <ac:spMk id="20" creationId="{8EA0AFFA-1D9A-4E3A-80B3-FC0C7669824A}"/>
          </ac:spMkLst>
        </pc:spChg>
        <pc:spChg chg="del mod">
          <ac:chgData name="岩井 拓真(IWAI Takuma)" userId="f1522a43-d6f3-43f6-8a64-4edb0168c377" providerId="ADAL" clId="{A56E2E44-1AE2-476A-95A4-1C5940B7CCDB}" dt="2025-01-31T13:51:26.319" v="765" actId="478"/>
          <ac:spMkLst>
            <pc:docMk/>
            <pc:sldMk cId="3072112882" sldId="267"/>
            <ac:spMk id="21" creationId="{06546781-7A78-4541-947E-9209F8F1B6D8}"/>
          </ac:spMkLst>
        </pc:spChg>
        <pc:spChg chg="mod">
          <ac:chgData name="岩井 拓真(IWAI Takuma)" userId="f1522a43-d6f3-43f6-8a64-4edb0168c377" providerId="ADAL" clId="{A56E2E44-1AE2-476A-95A4-1C5940B7CCDB}" dt="2025-01-31T13:53:41.577" v="949" actId="14100"/>
          <ac:spMkLst>
            <pc:docMk/>
            <pc:sldMk cId="3072112882" sldId="267"/>
            <ac:spMk id="25" creationId="{62BA6240-8B2D-4680-8DAA-94E1F0C4F3D7}"/>
          </ac:spMkLst>
        </pc:spChg>
        <pc:spChg chg="mod">
          <ac:chgData name="岩井 拓真(IWAI Takuma)" userId="f1522a43-d6f3-43f6-8a64-4edb0168c377" providerId="ADAL" clId="{A56E2E44-1AE2-476A-95A4-1C5940B7CCDB}" dt="2025-01-31T13:45:46.576" v="330" actId="1076"/>
          <ac:spMkLst>
            <pc:docMk/>
            <pc:sldMk cId="3072112882" sldId="267"/>
            <ac:spMk id="26" creationId="{87D9D8BD-CF5A-45D4-9526-985379AE9D3E}"/>
          </ac:spMkLst>
        </pc:spChg>
        <pc:spChg chg="mod">
          <ac:chgData name="岩井 拓真(IWAI Takuma)" userId="f1522a43-d6f3-43f6-8a64-4edb0168c377" providerId="ADAL" clId="{A56E2E44-1AE2-476A-95A4-1C5940B7CCDB}" dt="2025-01-31T13:49:31.991" v="603" actId="20577"/>
          <ac:spMkLst>
            <pc:docMk/>
            <pc:sldMk cId="3072112882" sldId="267"/>
            <ac:spMk id="27" creationId="{BFF85F58-98EE-46DE-848C-DED2C2CB9DB9}"/>
          </ac:spMkLst>
        </pc:spChg>
        <pc:spChg chg="mod">
          <ac:chgData name="岩井 拓真(IWAI Takuma)" userId="f1522a43-d6f3-43f6-8a64-4edb0168c377" providerId="ADAL" clId="{A56E2E44-1AE2-476A-95A4-1C5940B7CCDB}" dt="2025-01-31T13:48:58.562" v="555" actId="20577"/>
          <ac:spMkLst>
            <pc:docMk/>
            <pc:sldMk cId="3072112882" sldId="267"/>
            <ac:spMk id="34" creationId="{7B35DA88-226C-489D-BEEF-4DECE3A42B16}"/>
          </ac:spMkLst>
        </pc:spChg>
        <pc:spChg chg="mod">
          <ac:chgData name="岩井 拓真(IWAI Takuma)" userId="f1522a43-d6f3-43f6-8a64-4edb0168c377" providerId="ADAL" clId="{A56E2E44-1AE2-476A-95A4-1C5940B7CCDB}" dt="2025-01-31T13:47:34.529" v="496" actId="1076"/>
          <ac:spMkLst>
            <pc:docMk/>
            <pc:sldMk cId="3072112882" sldId="267"/>
            <ac:spMk id="35" creationId="{AE6C6818-D7CA-44C2-BD05-A0AB73B55D94}"/>
          </ac:spMkLst>
        </pc:spChg>
        <pc:spChg chg="mod">
          <ac:chgData name="岩井 拓真(IWAI Takuma)" userId="f1522a43-d6f3-43f6-8a64-4edb0168c377" providerId="ADAL" clId="{A56E2E44-1AE2-476A-95A4-1C5940B7CCDB}" dt="2025-01-31T13:50:53.147" v="757" actId="20577"/>
          <ac:spMkLst>
            <pc:docMk/>
            <pc:sldMk cId="3072112882" sldId="267"/>
            <ac:spMk id="36" creationId="{17EAA0B9-AFA9-4B19-BCF8-56F5A4FEB180}"/>
          </ac:spMkLst>
        </pc:spChg>
        <pc:spChg chg="add del mod">
          <ac:chgData name="岩井 拓真(IWAI Takuma)" userId="f1522a43-d6f3-43f6-8a64-4edb0168c377" providerId="ADAL" clId="{A56E2E44-1AE2-476A-95A4-1C5940B7CCDB}" dt="2025-01-31T13:54:56.727" v="1019" actId="6549"/>
          <ac:spMkLst>
            <pc:docMk/>
            <pc:sldMk cId="3072112882" sldId="267"/>
            <ac:spMk id="37" creationId="{27641108-CF05-4024-9146-37EFBB5303A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3A2358E-0D9E-48FB-BB6A-10AED3CD27EB}" type="datetimeFigureOut">
              <a:rPr kumimoji="1" lang="ja-JP" altLang="en-US" smtClean="0"/>
              <a:t>2025/3/24</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61930F9-1015-4C07-A895-D7A7434C11F1}" type="slidenum">
              <a:rPr kumimoji="1" lang="ja-JP" altLang="en-US" smtClean="0"/>
              <a:t>‹#›</a:t>
            </a:fld>
            <a:endParaRPr kumimoji="1" lang="ja-JP" altLang="en-US"/>
          </a:p>
        </p:txBody>
      </p:sp>
    </p:spTree>
    <p:extLst>
      <p:ext uri="{BB962C8B-B14F-4D97-AF65-F5344CB8AC3E}">
        <p14:creationId xmlns:p14="http://schemas.microsoft.com/office/powerpoint/2010/main" val="16607368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27F65B-7A18-F559-2278-0181B452186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3EA7C30-8569-238B-1B36-6FDEE42CA43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C0A2C3C-97AA-D08C-D457-86FEDAB9D07B}"/>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6F01EF1-9CCC-136B-030A-A05DD1210ADC}"/>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C8245B4-CB6E-44C2-AD5B-DDE67AD66E6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26837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27F65B-7A18-F559-2278-0181B452186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3EA7C30-8569-238B-1B36-6FDEE42CA43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C0A2C3C-97AA-D08C-D457-86FEDAB9D07B}"/>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6F01EF1-9CCC-136B-030A-A05DD1210ADC}"/>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C8245B4-CB6E-44C2-AD5B-DDE67AD66E6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223803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4043939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3107438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929745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4075424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408947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100620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2328925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857158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3560733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064103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02871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24660017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AA745B-10DF-D54F-D0FE-F720E9A43A02}"/>
            </a:ext>
          </a:extLst>
        </p:cNvPr>
        <p:cNvGrpSpPr/>
        <p:nvPr/>
      </p:nvGrpSpPr>
      <p:grpSpPr>
        <a:xfrm>
          <a:off x="0" y="0"/>
          <a:ext cx="0" cy="0"/>
          <a:chOff x="0" y="0"/>
          <a:chExt cx="0" cy="0"/>
        </a:xfrm>
      </p:grpSpPr>
      <p:sp>
        <p:nvSpPr>
          <p:cNvPr id="6" name="正方形/長方形 5">
            <a:extLst>
              <a:ext uri="{FF2B5EF4-FFF2-40B4-BE49-F238E27FC236}">
                <a16:creationId xmlns:a16="http://schemas.microsoft.com/office/drawing/2014/main" id="{B99240F2-64A7-703B-6C99-8329B35B0452}"/>
              </a:ext>
            </a:extLst>
          </p:cNvPr>
          <p:cNvSpPr/>
          <p:nvPr/>
        </p:nvSpPr>
        <p:spPr>
          <a:xfrm>
            <a:off x="46926" y="563579"/>
            <a:ext cx="3924999" cy="40011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a:solidFill>
                  <a:schemeClr val="tx1"/>
                </a:solidFill>
                <a:latin typeface="Meiryo UI" panose="020B0604030504040204" pitchFamily="50" charset="-128"/>
                <a:ea typeface="Meiryo UI" panose="020B0604030504040204" pitchFamily="50" charset="-128"/>
              </a:rPr>
              <a:t>技術の概要</a:t>
            </a:r>
          </a:p>
        </p:txBody>
      </p:sp>
      <p:sp>
        <p:nvSpPr>
          <p:cNvPr id="7" name="正方形/長方形 6">
            <a:extLst>
              <a:ext uri="{FF2B5EF4-FFF2-40B4-BE49-F238E27FC236}">
                <a16:creationId xmlns:a16="http://schemas.microsoft.com/office/drawing/2014/main" id="{B10C69B2-83A2-89EF-9764-1D0D852E454B}"/>
              </a:ext>
            </a:extLst>
          </p:cNvPr>
          <p:cNvSpPr/>
          <p:nvPr/>
        </p:nvSpPr>
        <p:spPr>
          <a:xfrm>
            <a:off x="22865" y="3095936"/>
            <a:ext cx="3932605" cy="40011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a:solidFill>
                  <a:schemeClr val="tx1"/>
                </a:solidFill>
                <a:latin typeface="Meiryo UI" panose="020B0604030504040204" pitchFamily="50" charset="-128"/>
                <a:ea typeface="Meiryo UI" panose="020B0604030504040204" pitchFamily="50" charset="-128"/>
              </a:rPr>
              <a:t>メリット・デメリット</a:t>
            </a:r>
            <a:endParaRPr kumimoji="1" lang="ja-JP" altLang="en-US" sz="1600" b="1">
              <a:solidFill>
                <a:schemeClr val="tx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A347614C-FCD7-36C7-7BCC-337F48F27CB7}"/>
              </a:ext>
            </a:extLst>
          </p:cNvPr>
          <p:cNvSpPr/>
          <p:nvPr/>
        </p:nvSpPr>
        <p:spPr>
          <a:xfrm>
            <a:off x="-12028" y="3518433"/>
            <a:ext cx="4571999" cy="954107"/>
          </a:xfrm>
          <a:prstGeom prst="rect">
            <a:avLst/>
          </a:prstGeom>
        </p:spPr>
        <p:txBody>
          <a:bodyPr wrap="square">
            <a:spAutoFit/>
          </a:bodyPr>
          <a:lstStyle/>
          <a:p>
            <a:pPr lvl="0" defTabSz="791962">
              <a:defRPr/>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メリット</a:t>
            </a:r>
            <a:r>
              <a:rPr lang="en-US" altLang="ja-JP" sz="1400" dirty="0">
                <a:latin typeface="Meiryo UI" panose="020B0604030504040204" pitchFamily="50" charset="-128"/>
                <a:ea typeface="Meiryo UI" panose="020B0604030504040204" pitchFamily="50" charset="-128"/>
              </a:rPr>
              <a:t>】</a:t>
            </a:r>
          </a:p>
          <a:p>
            <a:pPr lvl="0" defTabSz="791962">
              <a:defRPr/>
            </a:pP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pPr lvl="0" defTabSz="791962">
              <a:defRPr/>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デメリット</a:t>
            </a:r>
            <a:r>
              <a:rPr lang="en-US" altLang="ja-JP" sz="1400" dirty="0">
                <a:latin typeface="Meiryo UI" panose="020B0604030504040204" pitchFamily="50" charset="-128"/>
                <a:ea typeface="Meiryo UI" panose="020B0604030504040204" pitchFamily="50" charset="-128"/>
              </a:rPr>
              <a:t>】</a:t>
            </a:r>
          </a:p>
          <a:p>
            <a:pPr lvl="0" defTabSz="791962">
              <a:defRPr/>
            </a:pPr>
            <a:r>
              <a:rPr lang="ja-JP" altLang="en-US" sz="1400" dirty="0">
                <a:latin typeface="Meiryo UI" panose="020B0604030504040204" pitchFamily="50" charset="-128"/>
                <a:ea typeface="Meiryo UI" panose="020B0604030504040204" pitchFamily="50" charset="-128"/>
              </a:rPr>
              <a:t>〇　</a:t>
            </a:r>
            <a:endParaRPr lang="en-US" altLang="ja-JP" sz="1400" dirty="0">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7F4E5458-7BDA-B246-3855-E31879EDDDB3}"/>
              </a:ext>
            </a:extLst>
          </p:cNvPr>
          <p:cNvSpPr/>
          <p:nvPr/>
        </p:nvSpPr>
        <p:spPr>
          <a:xfrm>
            <a:off x="8796054" y="6516864"/>
            <a:ext cx="347946" cy="338554"/>
          </a:xfrm>
          <a:prstGeom prst="rect">
            <a:avLst/>
          </a:prstGeom>
          <a:solidFill>
            <a:schemeClr val="bg1"/>
          </a:solidFill>
        </p:spPr>
        <p:txBody>
          <a:bodyPr wrap="square" lIns="91440" tIns="45720" rIns="91440" bIns="45720" anchor="t">
            <a:spAutoFit/>
          </a:bodyPr>
          <a:lstStyle/>
          <a:p>
            <a:pPr lvl="0" defTabSz="791962">
              <a:defRPr/>
            </a:pPr>
            <a:endParaRPr lang="ja-JP" altLang="en-US" sz="160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413A5B0D-A967-81C4-1186-BB440FEB8CB1}"/>
              </a:ext>
            </a:extLst>
          </p:cNvPr>
          <p:cNvSpPr/>
          <p:nvPr/>
        </p:nvSpPr>
        <p:spPr>
          <a:xfrm>
            <a:off x="50124" y="4535141"/>
            <a:ext cx="3932605" cy="45931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a:solidFill>
                  <a:schemeClr val="tx1"/>
                </a:solidFill>
                <a:latin typeface="Meiryo UI" panose="020B0604030504040204" pitchFamily="50" charset="-128"/>
                <a:ea typeface="Meiryo UI" panose="020B0604030504040204" pitchFamily="50" charset="-128"/>
              </a:rPr>
              <a:t>導入状況・予定</a:t>
            </a:r>
          </a:p>
        </p:txBody>
      </p:sp>
      <p:sp>
        <p:nvSpPr>
          <p:cNvPr id="22" name="正方形/長方形 21">
            <a:extLst>
              <a:ext uri="{FF2B5EF4-FFF2-40B4-BE49-F238E27FC236}">
                <a16:creationId xmlns:a16="http://schemas.microsoft.com/office/drawing/2014/main" id="{75F2CC5A-DCE4-6CDB-437D-42B46EBF2FD1}"/>
              </a:ext>
            </a:extLst>
          </p:cNvPr>
          <p:cNvSpPr/>
          <p:nvPr/>
        </p:nvSpPr>
        <p:spPr>
          <a:xfrm>
            <a:off x="-4" y="974478"/>
            <a:ext cx="4547953" cy="307777"/>
          </a:xfrm>
          <a:prstGeom prst="rect">
            <a:avLst/>
          </a:prstGeom>
        </p:spPr>
        <p:txBody>
          <a:bodyPr wrap="square">
            <a:spAutoFit/>
          </a:bodyPr>
          <a:lstStyle/>
          <a:p>
            <a:pPr lvl="0" defTabSz="791962">
              <a:defRPr/>
            </a:pPr>
            <a:r>
              <a:rPr lang="ja-JP" altLang="en-US" sz="1400">
                <a:latin typeface="Meiryo UI" panose="020B0604030504040204" pitchFamily="50" charset="-128"/>
                <a:ea typeface="Meiryo UI" panose="020B0604030504040204" pitchFamily="50" charset="-128"/>
              </a:rPr>
              <a:t>○　　　</a:t>
            </a:r>
            <a:endParaRPr lang="en-US" altLang="ja-JP" sz="1400">
              <a:solidFill>
                <a:srgbClr val="FF0000"/>
              </a:solidFill>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CC2A3C59-1723-5752-4CE8-0F7DF28E2F9C}"/>
              </a:ext>
            </a:extLst>
          </p:cNvPr>
          <p:cNvSpPr/>
          <p:nvPr/>
        </p:nvSpPr>
        <p:spPr>
          <a:xfrm>
            <a:off x="11950" y="5067245"/>
            <a:ext cx="4572000" cy="307777"/>
          </a:xfrm>
          <a:prstGeom prst="rect">
            <a:avLst/>
          </a:prstGeom>
        </p:spPr>
        <p:txBody>
          <a:bodyPr wrap="square">
            <a:spAutoFit/>
          </a:bodyPr>
          <a:lstStyle/>
          <a:p>
            <a:pPr lvl="0" defTabSz="791962">
              <a:defRPr/>
            </a:pPr>
            <a:r>
              <a:rPr lang="ja-JP" altLang="en-US" sz="1400">
                <a:latin typeface="Meiryo UI" panose="020B0604030504040204" pitchFamily="50" charset="-128"/>
                <a:ea typeface="Meiryo UI" panose="020B0604030504040204" pitchFamily="50" charset="-128"/>
              </a:rPr>
              <a:t>○　　　　</a:t>
            </a:r>
            <a:endParaRPr lang="en-US" altLang="ja-JP" sz="1400">
              <a:solidFill>
                <a:srgbClr val="FF0000"/>
              </a:solidFill>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BB76A3C9-DFD9-03F1-ACC1-25D8DDC4C121}"/>
              </a:ext>
            </a:extLst>
          </p:cNvPr>
          <p:cNvSpPr/>
          <p:nvPr/>
        </p:nvSpPr>
        <p:spPr>
          <a:xfrm>
            <a:off x="24193" y="63181"/>
            <a:ext cx="9095613" cy="400110"/>
          </a:xfrm>
          <a:prstGeom prst="rect">
            <a:avLst/>
          </a:prstGeom>
        </p:spPr>
        <p:txBody>
          <a:bodyPr wrap="square" lIns="91440" tIns="45720" rIns="91440" bIns="45720" anchor="t">
            <a:spAutoFit/>
          </a:bodyPr>
          <a:lstStyle/>
          <a:p>
            <a:pPr lvl="0" defTabSz="791962">
              <a:defRPr/>
            </a:pPr>
            <a:r>
              <a:rPr lang="ja-JP" altLang="en-US" sz="2000" b="1" u="sng">
                <a:latin typeface="Meiryo UI"/>
                <a:ea typeface="Meiryo UI"/>
              </a:rPr>
              <a:t>タイトル　　（事業者名）</a:t>
            </a:r>
            <a:endParaRPr lang="en-US" altLang="ja-JP" sz="2000" b="1" u="sng">
              <a:latin typeface="Meiryo UI"/>
              <a:ea typeface="Meiryo UI"/>
            </a:endParaRPr>
          </a:p>
        </p:txBody>
      </p:sp>
      <p:sp>
        <p:nvSpPr>
          <p:cNvPr id="9" name="Rectangle 8">
            <a:extLst>
              <a:ext uri="{FF2B5EF4-FFF2-40B4-BE49-F238E27FC236}">
                <a16:creationId xmlns:a16="http://schemas.microsoft.com/office/drawing/2014/main" id="{A0263F44-32AF-D94A-A251-0D77D0C555B3}"/>
              </a:ext>
            </a:extLst>
          </p:cNvPr>
          <p:cNvSpPr/>
          <p:nvPr/>
        </p:nvSpPr>
        <p:spPr>
          <a:xfrm>
            <a:off x="-1938224" y="1417680"/>
            <a:ext cx="1721950" cy="1420770"/>
          </a:xfrm>
          <a:prstGeom prst="rect">
            <a:avLst/>
          </a:prstGeom>
          <a:solidFill>
            <a:schemeClr val="accent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a:latin typeface="Meiryo UI"/>
                <a:ea typeface="Meiryo UI"/>
                <a:cs typeface="Calibri"/>
              </a:rPr>
              <a:t>記入用紙</a:t>
            </a:r>
          </a:p>
        </p:txBody>
      </p:sp>
      <p:sp>
        <p:nvSpPr>
          <p:cNvPr id="3" name="正方形/長方形 2">
            <a:extLst>
              <a:ext uri="{FF2B5EF4-FFF2-40B4-BE49-F238E27FC236}">
                <a16:creationId xmlns:a16="http://schemas.microsoft.com/office/drawing/2014/main" id="{816F89AC-E70A-49CC-0FA7-89BAC79521BF}"/>
              </a:ext>
            </a:extLst>
          </p:cNvPr>
          <p:cNvSpPr/>
          <p:nvPr/>
        </p:nvSpPr>
        <p:spPr>
          <a:xfrm>
            <a:off x="22864" y="1941886"/>
            <a:ext cx="3932605" cy="40011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a:solidFill>
                  <a:schemeClr val="tx1"/>
                </a:solidFill>
                <a:latin typeface="Meiryo UI" panose="020B0604030504040204" pitchFamily="50" charset="-128"/>
                <a:ea typeface="Meiryo UI" panose="020B0604030504040204" pitchFamily="50" charset="-128"/>
              </a:rPr>
              <a:t>使用方法</a:t>
            </a:r>
            <a:endParaRPr kumimoji="1" lang="ja-JP" altLang="en-US" sz="1600" b="1">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0E973139-C53C-0CC3-FB93-6FE72D826654}"/>
              </a:ext>
            </a:extLst>
          </p:cNvPr>
          <p:cNvSpPr/>
          <p:nvPr/>
        </p:nvSpPr>
        <p:spPr>
          <a:xfrm>
            <a:off x="11951" y="2286791"/>
            <a:ext cx="4571999" cy="307777"/>
          </a:xfrm>
          <a:prstGeom prst="rect">
            <a:avLst/>
          </a:prstGeom>
        </p:spPr>
        <p:txBody>
          <a:bodyPr wrap="square">
            <a:spAutoFit/>
          </a:bodyPr>
          <a:lstStyle/>
          <a:p>
            <a:pPr lvl="0" defTabSz="791962">
              <a:defRPr/>
            </a:pPr>
            <a:r>
              <a:rPr lang="ja-JP" altLang="en-US" sz="1400">
                <a:latin typeface="Meiryo UI" panose="020B0604030504040204" pitchFamily="50" charset="-128"/>
                <a:ea typeface="Meiryo UI" panose="020B0604030504040204" pitchFamily="50" charset="-128"/>
              </a:rPr>
              <a:t>○　</a:t>
            </a:r>
            <a:endParaRPr lang="en-US" altLang="ja-JP" sz="1400">
              <a:latin typeface="Meiryo UI" panose="020B0604030504040204" pitchFamily="50" charset="-128"/>
              <a:ea typeface="Meiryo UI" panose="020B0604030504040204" pitchFamily="50" charset="-128"/>
            </a:endParaRPr>
          </a:p>
        </p:txBody>
      </p:sp>
      <p:graphicFrame>
        <p:nvGraphicFramePr>
          <p:cNvPr id="5" name="表 4">
            <a:extLst>
              <a:ext uri="{FF2B5EF4-FFF2-40B4-BE49-F238E27FC236}">
                <a16:creationId xmlns:a16="http://schemas.microsoft.com/office/drawing/2014/main" id="{89FF93F3-E139-89EB-4815-4FA71193FFB1}"/>
              </a:ext>
            </a:extLst>
          </p:cNvPr>
          <p:cNvGraphicFramePr>
            <a:graphicFrameLocks noGrp="1"/>
          </p:cNvGraphicFramePr>
          <p:nvPr>
            <p:extLst>
              <p:ext uri="{D42A27DB-BD31-4B8C-83A1-F6EECF244321}">
                <p14:modId xmlns:p14="http://schemas.microsoft.com/office/powerpoint/2010/main" val="3065836945"/>
              </p:ext>
            </p:extLst>
          </p:nvPr>
        </p:nvGraphicFramePr>
        <p:xfrm>
          <a:off x="4028700" y="563579"/>
          <a:ext cx="4867650" cy="6063560"/>
        </p:xfrm>
        <a:graphic>
          <a:graphicData uri="http://schemas.openxmlformats.org/drawingml/2006/table">
            <a:tbl>
              <a:tblPr/>
              <a:tblGrid>
                <a:gridCol w="2534025">
                  <a:extLst>
                    <a:ext uri="{9D8B030D-6E8A-4147-A177-3AD203B41FA5}">
                      <a16:colId xmlns:a16="http://schemas.microsoft.com/office/drawing/2014/main" val="410141057"/>
                    </a:ext>
                  </a:extLst>
                </a:gridCol>
                <a:gridCol w="2333625">
                  <a:extLst>
                    <a:ext uri="{9D8B030D-6E8A-4147-A177-3AD203B41FA5}">
                      <a16:colId xmlns:a16="http://schemas.microsoft.com/office/drawing/2014/main" val="3565116938"/>
                    </a:ext>
                  </a:extLst>
                </a:gridCol>
              </a:tblGrid>
              <a:tr h="157389">
                <a:tc>
                  <a:txBody>
                    <a:bodyPr/>
                    <a:lstStyle/>
                    <a:p>
                      <a:pPr algn="ctr" fontAlgn="ctr"/>
                      <a:r>
                        <a:rPr lang="ja-JP" altLang="en-US" sz="1200" b="1" i="0" u="none" strike="noStrike">
                          <a:solidFill>
                            <a:srgbClr val="000000"/>
                          </a:solidFill>
                          <a:effectLst/>
                          <a:latin typeface="Meiryo UI" panose="020B0604030504040204" pitchFamily="50" charset="-128"/>
                          <a:ea typeface="Meiryo UI" panose="020B0604030504040204" pitchFamily="50" charset="-128"/>
                        </a:rPr>
                        <a:t>会社名</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3904248"/>
                  </a:ext>
                </a:extLst>
              </a:tr>
              <a:tr h="414935">
                <a:tc>
                  <a:txBody>
                    <a:bodyPr/>
                    <a:lstStyle/>
                    <a:p>
                      <a:pPr algn="ctr" fontAlgn="ctr"/>
                      <a:r>
                        <a:rPr lang="ja-JP" altLang="en-US" sz="1200" b="1" i="0" u="none" strike="noStrike">
                          <a:solidFill>
                            <a:srgbClr val="000000"/>
                          </a:solidFill>
                          <a:effectLst/>
                          <a:latin typeface="Meiryo UI" panose="020B0604030504040204" pitchFamily="50" charset="-128"/>
                          <a:ea typeface="Meiryo UI" panose="020B0604030504040204" pitchFamily="50" charset="-128"/>
                        </a:rPr>
                        <a:t>薬剤品名</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91808243"/>
                  </a:ext>
                </a:extLst>
              </a:tr>
              <a:tr h="118042">
                <a:tc>
                  <a:txBody>
                    <a:bodyPr/>
                    <a:lstStyle/>
                    <a:p>
                      <a:pPr algn="ctr" fontAlgn="ctr"/>
                      <a:r>
                        <a:rPr lang="zh-TW" altLang="en-US" sz="1200" b="1" i="0" u="none" strike="noStrike">
                          <a:solidFill>
                            <a:srgbClr val="000000"/>
                          </a:solidFill>
                          <a:effectLst/>
                          <a:latin typeface="Meiryo UI" panose="020B0604030504040204" pitchFamily="50" charset="-128"/>
                          <a:ea typeface="Meiryo UI" panose="020B0604030504040204" pitchFamily="50" charset="-128"/>
                        </a:rPr>
                        <a:t>混合量（濃度）</a:t>
                      </a:r>
                      <a:endParaRPr lang="en-US" altLang="zh-TW" sz="1200" b="1"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en-US" altLang="ja-JP" sz="1200" b="1" i="0" u="none" strike="noStrike">
                          <a:solidFill>
                            <a:srgbClr val="000000"/>
                          </a:solidFill>
                          <a:effectLst/>
                          <a:latin typeface="Meiryo UI" panose="020B0604030504040204" pitchFamily="50" charset="-128"/>
                          <a:ea typeface="Meiryo UI" panose="020B0604030504040204" pitchFamily="50" charset="-128"/>
                        </a:rPr>
                        <a:t>※</a:t>
                      </a:r>
                      <a:r>
                        <a:rPr lang="ja-JP" altLang="en-US" sz="1200" b="1" i="0" u="none" strike="noStrike">
                          <a:solidFill>
                            <a:srgbClr val="000000"/>
                          </a:solidFill>
                          <a:effectLst/>
                          <a:latin typeface="Meiryo UI" panose="020B0604030504040204" pitchFamily="50" charset="-128"/>
                          <a:ea typeface="Meiryo UI" panose="020B0604030504040204" pitchFamily="50" charset="-128"/>
                        </a:rPr>
                        <a:t>希釈不要な場合は</a:t>
                      </a:r>
                      <a:r>
                        <a:rPr lang="en-US" altLang="ja-JP" sz="1200" b="1" i="0" u="none" strike="noStrike">
                          <a:solidFill>
                            <a:srgbClr val="000000"/>
                          </a:solidFill>
                          <a:effectLst/>
                          <a:latin typeface="Meiryo UI" panose="020B0604030504040204" pitchFamily="50" charset="-128"/>
                          <a:ea typeface="Meiryo UI" panose="020B0604030504040204" pitchFamily="50" charset="-128"/>
                        </a:rPr>
                        <a:t>100</a:t>
                      </a:r>
                      <a:r>
                        <a:rPr lang="ja-JP" altLang="en-US" sz="1200" b="1" i="0" u="none" strike="noStrike">
                          <a:solidFill>
                            <a:srgbClr val="000000"/>
                          </a:solidFill>
                          <a:effectLst/>
                          <a:latin typeface="Meiryo UI" panose="020B0604030504040204" pitchFamily="50" charset="-128"/>
                          <a:ea typeface="Meiryo UI" panose="020B0604030504040204" pitchFamily="50" charset="-128"/>
                        </a:rPr>
                        <a:t>％と記入</a:t>
                      </a:r>
                      <a:endParaRPr lang="zh-TW" altLang="en-US" sz="1200" b="1"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8111448"/>
                  </a:ext>
                </a:extLst>
              </a:tr>
              <a:tr h="164543">
                <a:tc>
                  <a:txBody>
                    <a:bodyPr/>
                    <a:lstStyle/>
                    <a:p>
                      <a:pPr algn="ctr" fontAlgn="ctr"/>
                      <a:r>
                        <a:rPr lang="ja-JP" altLang="en-US" sz="1200" b="1" i="0" u="none" strike="noStrike">
                          <a:solidFill>
                            <a:srgbClr val="000000"/>
                          </a:solidFill>
                          <a:effectLst/>
                          <a:latin typeface="Meiryo UI" panose="020B0604030504040204" pitchFamily="50" charset="-128"/>
                          <a:ea typeface="Meiryo UI" panose="020B0604030504040204" pitchFamily="50" charset="-128"/>
                        </a:rPr>
                        <a:t>薬剤形状</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zh-TW"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0476019"/>
                  </a:ext>
                </a:extLst>
              </a:tr>
              <a:tr h="126776">
                <a:tc>
                  <a:txBody>
                    <a:bodyPr/>
                    <a:lstStyle/>
                    <a:p>
                      <a:pPr algn="ctr" fontAlgn="ctr"/>
                      <a:r>
                        <a:rPr lang="ja-JP" altLang="en-US" sz="1200" b="1" i="0" u="none" strike="noStrike">
                          <a:solidFill>
                            <a:srgbClr val="000000"/>
                          </a:solidFill>
                          <a:effectLst/>
                          <a:latin typeface="Meiryo UI" panose="020B0604030504040204" pitchFamily="50" charset="-128"/>
                          <a:ea typeface="Meiryo UI" panose="020B0604030504040204" pitchFamily="50" charset="-128"/>
                        </a:rPr>
                        <a:t>薬剤主成分</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29448235"/>
                  </a:ext>
                </a:extLst>
              </a:tr>
              <a:tr h="0">
                <a:tc>
                  <a:txBody>
                    <a:bodyPr/>
                    <a:lstStyle/>
                    <a:p>
                      <a:pPr algn="ctr" fontAlgn="ctr"/>
                      <a:r>
                        <a:rPr lang="ja-JP" altLang="en-US" sz="1200" b="1" i="0" u="none" strike="noStrike">
                          <a:solidFill>
                            <a:srgbClr val="000000"/>
                          </a:solidFill>
                          <a:effectLst/>
                          <a:latin typeface="Meiryo UI" panose="020B0604030504040204" pitchFamily="50" charset="-128"/>
                          <a:ea typeface="Meiryo UI" panose="020B0604030504040204" pitchFamily="50" charset="-128"/>
                        </a:rPr>
                        <a:t>用途</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8029865"/>
                  </a:ext>
                </a:extLst>
              </a:tr>
              <a:tr h="0">
                <a:tc>
                  <a:txBody>
                    <a:bodyPr/>
                    <a:lstStyle/>
                    <a:p>
                      <a:pPr algn="ctr" fontAlgn="ctr"/>
                      <a:r>
                        <a:rPr lang="ja-JP" altLang="en-US" sz="1200" b="1" i="0" u="none" strike="noStrike">
                          <a:solidFill>
                            <a:srgbClr val="000000"/>
                          </a:solidFill>
                          <a:effectLst/>
                          <a:latin typeface="Meiryo UI" panose="020B0604030504040204" pitchFamily="50" charset="-128"/>
                          <a:ea typeface="Meiryo UI" panose="020B0604030504040204" pitchFamily="50" charset="-128"/>
                        </a:rPr>
                        <a:t>保管方法と使用期限</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10445996"/>
                  </a:ext>
                </a:extLst>
              </a:tr>
              <a:tr h="160966">
                <a:tc>
                  <a:txBody>
                    <a:bodyPr/>
                    <a:lstStyle/>
                    <a:p>
                      <a:pPr algn="ctr" fontAlgn="ctr"/>
                      <a:r>
                        <a:rPr lang="ja-JP" altLang="en-US" sz="1200" b="1" i="0" u="none" strike="noStrike">
                          <a:solidFill>
                            <a:srgbClr val="000000"/>
                          </a:solidFill>
                          <a:effectLst/>
                          <a:latin typeface="Meiryo UI" panose="020B0604030504040204" pitchFamily="50" charset="-128"/>
                          <a:ea typeface="Meiryo UI" panose="020B0604030504040204" pitchFamily="50" charset="-128"/>
                        </a:rPr>
                        <a:t>健康有害性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617851847"/>
                  </a:ext>
                </a:extLst>
              </a:tr>
              <a:tr h="85849">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急性毒性（経口）</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0207685"/>
                  </a:ext>
                </a:extLst>
              </a:tr>
              <a:tr h="85849">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急性毒性（経皮）</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3484915"/>
                  </a:ext>
                </a:extLst>
              </a:tr>
              <a:tr h="171697">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急性毒性（吸入：気体）</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77358258"/>
                  </a:ext>
                </a:extLst>
              </a:tr>
              <a:tr h="171697">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急性毒性（吸入：蒸気）</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8516858"/>
                  </a:ext>
                </a:extLst>
              </a:tr>
              <a:tr h="171697">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急性毒性（吸入：粉塵及びミスト）</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58347982"/>
                  </a:ext>
                </a:extLst>
              </a:tr>
              <a:tr h="85849">
                <a:tc>
                  <a:txBody>
                    <a:bodyPr/>
                    <a:lstStyle/>
                    <a:p>
                      <a:pPr algn="ctr"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皮膚腐食性</a:t>
                      </a:r>
                      <a:r>
                        <a:rPr lang="en-US" altLang="zh-TW" sz="1200" b="0" i="0" u="none" strike="noStrike">
                          <a:solidFill>
                            <a:srgbClr val="000000"/>
                          </a:solidFill>
                          <a:effectLst/>
                          <a:latin typeface="Meiryo UI" panose="020B0604030504040204" pitchFamily="50" charset="-128"/>
                          <a:ea typeface="Meiryo UI" panose="020B0604030504040204" pitchFamily="50" charset="-128"/>
                        </a:rPr>
                        <a:t>/</a:t>
                      </a:r>
                      <a:r>
                        <a:rPr lang="zh-TW" altLang="en-US" sz="1200" b="0" i="0" u="none" strike="noStrike">
                          <a:solidFill>
                            <a:srgbClr val="000000"/>
                          </a:solidFill>
                          <a:effectLst/>
                          <a:latin typeface="Meiryo UI" panose="020B0604030504040204" pitchFamily="50" charset="-128"/>
                          <a:ea typeface="Meiryo UI" panose="020B0604030504040204" pitchFamily="50" charset="-128"/>
                        </a:rPr>
                        <a:t>刺激性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7156785"/>
                  </a:ext>
                </a:extLst>
              </a:tr>
              <a:tr h="171697">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眼に対する重篤な損傷</a:t>
                      </a:r>
                      <a:r>
                        <a:rPr lang="en-US" altLang="ja-JP" sz="1200" b="0" i="0" u="none" strike="noStrike">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a:solidFill>
                            <a:srgbClr val="000000"/>
                          </a:solidFill>
                          <a:effectLst/>
                          <a:latin typeface="Meiryo UI" panose="020B0604030504040204" pitchFamily="50" charset="-128"/>
                          <a:ea typeface="Meiryo UI" panose="020B0604030504040204" pitchFamily="50" charset="-128"/>
                        </a:rPr>
                        <a:t>眼刺激性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8338768"/>
                  </a:ext>
                </a:extLst>
              </a:tr>
              <a:tr h="171697">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呼吸器感作性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1223070"/>
                  </a:ext>
                </a:extLst>
              </a:tr>
              <a:tr h="171697">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皮膚感作性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4525697"/>
                  </a:ext>
                </a:extLst>
              </a:tr>
              <a:tr h="171697">
                <a:tc>
                  <a:txBody>
                    <a:bodyPr/>
                    <a:lstStyle/>
                    <a:p>
                      <a:pPr algn="ctr"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生殖細胞変異原性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39392824"/>
                  </a:ext>
                </a:extLst>
              </a:tr>
              <a:tr h="171697">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発がん性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364073"/>
                  </a:ext>
                </a:extLst>
              </a:tr>
              <a:tr h="171697">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生殖毒性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15640637"/>
                  </a:ext>
                </a:extLst>
              </a:tr>
              <a:tr h="171697">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授乳に対する影響</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1985047"/>
                  </a:ext>
                </a:extLst>
              </a:tr>
              <a:tr h="189583">
                <a:tc>
                  <a:txBody>
                    <a:bodyPr/>
                    <a:lstStyle/>
                    <a:p>
                      <a:pPr algn="ctr"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特定標的臓器毒性（単回暴露）</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9366432"/>
                  </a:ext>
                </a:extLst>
              </a:tr>
              <a:tr h="171697">
                <a:tc>
                  <a:txBody>
                    <a:bodyPr/>
                    <a:lstStyle/>
                    <a:p>
                      <a:pPr algn="ctr"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特定標的臓器毒性（反復暴露）</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2915909"/>
                  </a:ext>
                </a:extLst>
              </a:tr>
              <a:tr h="171697">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吸引性呼吸器有害性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6185457"/>
                  </a:ext>
                </a:extLst>
              </a:tr>
              <a:tr h="150235">
                <a:tc>
                  <a:txBody>
                    <a:bodyPr/>
                    <a:lstStyle/>
                    <a:p>
                      <a:pPr algn="ctr" fontAlgn="ctr"/>
                      <a:r>
                        <a:rPr lang="zh-TW" altLang="en-US" sz="1200" b="1" i="0" u="none" strike="noStrike">
                          <a:solidFill>
                            <a:srgbClr val="000000"/>
                          </a:solidFill>
                          <a:effectLst/>
                          <a:latin typeface="Meiryo UI" panose="020B0604030504040204" pitchFamily="50" charset="-128"/>
                          <a:ea typeface="Meiryo UI" panose="020B0604030504040204" pitchFamily="50" charset="-128"/>
                        </a:rPr>
                        <a:t>水生環境有害性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562860770"/>
                  </a:ext>
                </a:extLst>
              </a:tr>
              <a:tr h="85849">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急性水生毒性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19689537"/>
                  </a:ext>
                </a:extLst>
              </a:tr>
              <a:tr h="85849">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慢性水生毒性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791684"/>
                  </a:ext>
                </a:extLst>
              </a:tr>
              <a:tr h="85849">
                <a:tc>
                  <a:txBody>
                    <a:bodyPr/>
                    <a:lstStyle/>
                    <a:p>
                      <a:pPr algn="ctr" fontAlgn="ctr"/>
                      <a:r>
                        <a:rPr lang="ja-JP" altLang="en-US" sz="1200" b="1" i="0" u="none" strike="noStrike">
                          <a:solidFill>
                            <a:srgbClr val="000000"/>
                          </a:solidFill>
                          <a:effectLst/>
                          <a:latin typeface="Meiryo UI" panose="020B0604030504040204" pitchFamily="50" charset="-128"/>
                          <a:ea typeface="Meiryo UI" panose="020B0604030504040204" pitchFamily="50" charset="-128"/>
                        </a:rPr>
                        <a:t>植生への影響</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37533057"/>
                  </a:ext>
                </a:extLst>
              </a:tr>
            </a:tbl>
          </a:graphicData>
        </a:graphic>
      </p:graphicFrame>
      <p:sp>
        <p:nvSpPr>
          <p:cNvPr id="8" name="テキスト ボックス 7">
            <a:extLst>
              <a:ext uri="{FF2B5EF4-FFF2-40B4-BE49-F238E27FC236}">
                <a16:creationId xmlns:a16="http://schemas.microsoft.com/office/drawing/2014/main" id="{0F1421FF-B4D1-422F-723E-8C4F28F14995}"/>
              </a:ext>
            </a:extLst>
          </p:cNvPr>
          <p:cNvSpPr txBox="1"/>
          <p:nvPr/>
        </p:nvSpPr>
        <p:spPr>
          <a:xfrm>
            <a:off x="7287768" y="63181"/>
            <a:ext cx="160858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a:t>〇〇〇</a:t>
            </a:r>
          </a:p>
        </p:txBody>
      </p:sp>
      <p:sp>
        <p:nvSpPr>
          <p:cNvPr id="2" name="正方形/長方形 1">
            <a:extLst>
              <a:ext uri="{FF2B5EF4-FFF2-40B4-BE49-F238E27FC236}">
                <a16:creationId xmlns:a16="http://schemas.microsoft.com/office/drawing/2014/main" id="{9EE0C7E7-93F4-DDCC-2E49-5DAD52F11761}"/>
              </a:ext>
            </a:extLst>
          </p:cNvPr>
          <p:cNvSpPr/>
          <p:nvPr/>
        </p:nvSpPr>
        <p:spPr>
          <a:xfrm>
            <a:off x="4126377" y="6587390"/>
            <a:ext cx="4572000" cy="307777"/>
          </a:xfrm>
          <a:prstGeom prst="rect">
            <a:avLst/>
          </a:prstGeom>
        </p:spPr>
        <p:txBody>
          <a:bodyPr wrap="square">
            <a:spAutoFit/>
          </a:bodyPr>
          <a:lstStyle/>
          <a:p>
            <a:pPr lvl="0" defTabSz="791962">
              <a:defRPr/>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わかる範囲で埋めてください</a:t>
            </a:r>
            <a:endParaRPr lang="en-US" altLang="ja-JP"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68208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AA745B-10DF-D54F-D0FE-F720E9A43A02}"/>
            </a:ext>
          </a:extLst>
        </p:cNvPr>
        <p:cNvGrpSpPr/>
        <p:nvPr/>
      </p:nvGrpSpPr>
      <p:grpSpPr>
        <a:xfrm>
          <a:off x="0" y="0"/>
          <a:ext cx="0" cy="0"/>
          <a:chOff x="0" y="0"/>
          <a:chExt cx="0" cy="0"/>
        </a:xfrm>
      </p:grpSpPr>
      <p:sp>
        <p:nvSpPr>
          <p:cNvPr id="6" name="正方形/長方形 5">
            <a:extLst>
              <a:ext uri="{FF2B5EF4-FFF2-40B4-BE49-F238E27FC236}">
                <a16:creationId xmlns:a16="http://schemas.microsoft.com/office/drawing/2014/main" id="{B99240F2-64A7-703B-6C99-8329B35B0452}"/>
              </a:ext>
            </a:extLst>
          </p:cNvPr>
          <p:cNvSpPr/>
          <p:nvPr/>
        </p:nvSpPr>
        <p:spPr>
          <a:xfrm>
            <a:off x="46926" y="1220804"/>
            <a:ext cx="3924999" cy="40011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a:solidFill>
                  <a:schemeClr val="tx1"/>
                </a:solidFill>
                <a:latin typeface="Meiryo UI" panose="020B0604030504040204" pitchFamily="50" charset="-128"/>
                <a:ea typeface="Meiryo UI" panose="020B0604030504040204" pitchFamily="50" charset="-128"/>
              </a:rPr>
              <a:t>技術の概要</a:t>
            </a:r>
          </a:p>
        </p:txBody>
      </p:sp>
      <p:sp>
        <p:nvSpPr>
          <p:cNvPr id="7" name="正方形/長方形 6">
            <a:extLst>
              <a:ext uri="{FF2B5EF4-FFF2-40B4-BE49-F238E27FC236}">
                <a16:creationId xmlns:a16="http://schemas.microsoft.com/office/drawing/2014/main" id="{B10C69B2-83A2-89EF-9764-1D0D852E454B}"/>
              </a:ext>
            </a:extLst>
          </p:cNvPr>
          <p:cNvSpPr/>
          <p:nvPr/>
        </p:nvSpPr>
        <p:spPr>
          <a:xfrm>
            <a:off x="22865" y="3753161"/>
            <a:ext cx="3932605" cy="40011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a:solidFill>
                  <a:schemeClr val="tx1"/>
                </a:solidFill>
                <a:latin typeface="Meiryo UI" panose="020B0604030504040204" pitchFamily="50" charset="-128"/>
                <a:ea typeface="Meiryo UI" panose="020B0604030504040204" pitchFamily="50" charset="-128"/>
              </a:rPr>
              <a:t>メリット・デメリット</a:t>
            </a:r>
            <a:endParaRPr kumimoji="1" lang="ja-JP" altLang="en-US" sz="1600" b="1">
              <a:solidFill>
                <a:schemeClr val="tx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A347614C-FCD7-36C7-7BCC-337F48F27CB7}"/>
              </a:ext>
            </a:extLst>
          </p:cNvPr>
          <p:cNvSpPr/>
          <p:nvPr/>
        </p:nvSpPr>
        <p:spPr>
          <a:xfrm>
            <a:off x="-12028" y="4175658"/>
            <a:ext cx="4571999" cy="954107"/>
          </a:xfrm>
          <a:prstGeom prst="rect">
            <a:avLst/>
          </a:prstGeom>
        </p:spPr>
        <p:txBody>
          <a:bodyPr wrap="square">
            <a:spAutoFit/>
          </a:bodyPr>
          <a:lstStyle/>
          <a:p>
            <a:pPr lvl="0" defTabSz="791962">
              <a:defRPr/>
            </a:pPr>
            <a:r>
              <a:rPr lang="en-US" altLang="ja-JP" sz="1400">
                <a:latin typeface="Meiryo UI" panose="020B0604030504040204" pitchFamily="50" charset="-128"/>
                <a:ea typeface="Meiryo UI" panose="020B0604030504040204" pitchFamily="50" charset="-128"/>
              </a:rPr>
              <a:t>【</a:t>
            </a:r>
            <a:r>
              <a:rPr lang="ja-JP" altLang="en-US" sz="1400">
                <a:latin typeface="Meiryo UI" panose="020B0604030504040204" pitchFamily="50" charset="-128"/>
                <a:ea typeface="Meiryo UI" panose="020B0604030504040204" pitchFamily="50" charset="-128"/>
              </a:rPr>
              <a:t>メリット</a:t>
            </a:r>
            <a:r>
              <a:rPr lang="en-US" altLang="ja-JP" sz="1400">
                <a:latin typeface="Meiryo UI" panose="020B0604030504040204" pitchFamily="50" charset="-128"/>
                <a:ea typeface="Meiryo UI" panose="020B0604030504040204" pitchFamily="50" charset="-128"/>
              </a:rPr>
              <a:t>】</a:t>
            </a:r>
          </a:p>
          <a:p>
            <a:pPr lvl="0" defTabSz="791962">
              <a:defRPr/>
            </a:pPr>
            <a:r>
              <a:rPr lang="ja-JP" altLang="en-US" sz="1400">
                <a:latin typeface="Meiryo UI" panose="020B0604030504040204" pitchFamily="50" charset="-128"/>
                <a:ea typeface="Meiryo UI" panose="020B0604030504040204" pitchFamily="50" charset="-128"/>
              </a:rPr>
              <a:t>○環境にやさしい</a:t>
            </a:r>
            <a:endParaRPr lang="en-US" altLang="ja-JP" sz="1400">
              <a:latin typeface="Meiryo UI" panose="020B0604030504040204" pitchFamily="50" charset="-128"/>
              <a:ea typeface="Meiryo UI" panose="020B0604030504040204" pitchFamily="50" charset="-128"/>
            </a:endParaRPr>
          </a:p>
          <a:p>
            <a:pPr lvl="0" defTabSz="791962">
              <a:defRPr/>
            </a:pPr>
            <a:r>
              <a:rPr lang="en-US" altLang="ja-JP" sz="1400">
                <a:latin typeface="Meiryo UI" panose="020B0604030504040204" pitchFamily="50" charset="-128"/>
                <a:ea typeface="Meiryo UI" panose="020B0604030504040204" pitchFamily="50" charset="-128"/>
              </a:rPr>
              <a:t>【</a:t>
            </a:r>
            <a:r>
              <a:rPr lang="ja-JP" altLang="en-US" sz="1400">
                <a:latin typeface="Meiryo UI" panose="020B0604030504040204" pitchFamily="50" charset="-128"/>
                <a:ea typeface="Meiryo UI" panose="020B0604030504040204" pitchFamily="50" charset="-128"/>
              </a:rPr>
              <a:t>デメリット</a:t>
            </a:r>
            <a:r>
              <a:rPr lang="en-US" altLang="ja-JP" sz="1400">
                <a:latin typeface="Meiryo UI" panose="020B0604030504040204" pitchFamily="50" charset="-128"/>
                <a:ea typeface="Meiryo UI" panose="020B0604030504040204" pitchFamily="50" charset="-128"/>
              </a:rPr>
              <a:t>】</a:t>
            </a:r>
          </a:p>
          <a:p>
            <a:pPr lvl="0" defTabSz="791962">
              <a:defRPr/>
            </a:pPr>
            <a:r>
              <a:rPr lang="ja-JP" altLang="en-US" sz="1400">
                <a:latin typeface="Meiryo UI" panose="020B0604030504040204" pitchFamily="50" charset="-128"/>
                <a:ea typeface="Meiryo UI" panose="020B0604030504040204" pitchFamily="50" charset="-128"/>
              </a:rPr>
              <a:t>〇風で乾きやすい</a:t>
            </a:r>
            <a:endParaRPr lang="en-US" altLang="ja-JP" sz="1400">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7F4E5458-7BDA-B246-3855-E31879EDDDB3}"/>
              </a:ext>
            </a:extLst>
          </p:cNvPr>
          <p:cNvSpPr/>
          <p:nvPr/>
        </p:nvSpPr>
        <p:spPr>
          <a:xfrm>
            <a:off x="8796054" y="6516864"/>
            <a:ext cx="347946" cy="338554"/>
          </a:xfrm>
          <a:prstGeom prst="rect">
            <a:avLst/>
          </a:prstGeom>
          <a:solidFill>
            <a:schemeClr val="bg1"/>
          </a:solidFill>
        </p:spPr>
        <p:txBody>
          <a:bodyPr wrap="square" lIns="91440" tIns="45720" rIns="91440" bIns="45720" anchor="t">
            <a:spAutoFit/>
          </a:bodyPr>
          <a:lstStyle/>
          <a:p>
            <a:pPr lvl="0" defTabSz="791962">
              <a:defRPr/>
            </a:pPr>
            <a:endParaRPr lang="ja-JP" altLang="en-US" sz="160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413A5B0D-A967-81C4-1186-BB440FEB8CB1}"/>
              </a:ext>
            </a:extLst>
          </p:cNvPr>
          <p:cNvSpPr/>
          <p:nvPr/>
        </p:nvSpPr>
        <p:spPr>
          <a:xfrm>
            <a:off x="50124" y="5192366"/>
            <a:ext cx="3932605" cy="45931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a:solidFill>
                  <a:schemeClr val="tx1"/>
                </a:solidFill>
                <a:latin typeface="Meiryo UI" panose="020B0604030504040204" pitchFamily="50" charset="-128"/>
                <a:ea typeface="Meiryo UI" panose="020B0604030504040204" pitchFamily="50" charset="-128"/>
              </a:rPr>
              <a:t>導入状況・予定</a:t>
            </a:r>
          </a:p>
        </p:txBody>
      </p:sp>
      <p:sp>
        <p:nvSpPr>
          <p:cNvPr id="22" name="正方形/長方形 21">
            <a:extLst>
              <a:ext uri="{FF2B5EF4-FFF2-40B4-BE49-F238E27FC236}">
                <a16:creationId xmlns:a16="http://schemas.microsoft.com/office/drawing/2014/main" id="{75F2CC5A-DCE4-6CDB-437D-42B46EBF2FD1}"/>
              </a:ext>
            </a:extLst>
          </p:cNvPr>
          <p:cNvSpPr/>
          <p:nvPr/>
        </p:nvSpPr>
        <p:spPr>
          <a:xfrm>
            <a:off x="-4" y="1631703"/>
            <a:ext cx="4547953" cy="738664"/>
          </a:xfrm>
          <a:prstGeom prst="rect">
            <a:avLst/>
          </a:prstGeom>
        </p:spPr>
        <p:txBody>
          <a:bodyPr wrap="square">
            <a:spAutoFit/>
          </a:bodyPr>
          <a:lstStyle/>
          <a:p>
            <a:pPr lvl="0" defTabSz="791962">
              <a:defRPr/>
            </a:pPr>
            <a:r>
              <a:rPr lang="ja-JP" altLang="en-US" sz="1400">
                <a:latin typeface="Meiryo UI" panose="020B0604030504040204" pitchFamily="50" charset="-128"/>
                <a:ea typeface="Meiryo UI" panose="020B0604030504040204" pitchFamily="50" charset="-128"/>
              </a:rPr>
              <a:t>○環境にやさしい</a:t>
            </a:r>
            <a:r>
              <a:rPr lang="en-US" altLang="ja-JP" sz="1400">
                <a:latin typeface="Meiryo UI" panose="020B0604030504040204" pitchFamily="50" charset="-128"/>
                <a:ea typeface="Meiryo UI" panose="020B0604030504040204" pitchFamily="50" charset="-128"/>
              </a:rPr>
              <a:t>X</a:t>
            </a:r>
            <a:r>
              <a:rPr lang="ja-JP" altLang="en-US" sz="1400">
                <a:latin typeface="Meiryo UI" panose="020B0604030504040204" pitchFamily="50" charset="-128"/>
                <a:ea typeface="Meiryo UI" panose="020B0604030504040204" pitchFamily="50" charset="-128"/>
              </a:rPr>
              <a:t>を主成分とする延焼防止剤</a:t>
            </a:r>
            <a:endParaRPr lang="en-US" altLang="ja-JP" sz="1400">
              <a:latin typeface="Meiryo UI" panose="020B0604030504040204" pitchFamily="50" charset="-128"/>
              <a:ea typeface="Meiryo UI" panose="020B0604030504040204" pitchFamily="50" charset="-128"/>
            </a:endParaRPr>
          </a:p>
          <a:p>
            <a:pPr lvl="0" defTabSz="791962">
              <a:defRPr/>
            </a:pPr>
            <a:r>
              <a:rPr lang="ja-JP" altLang="en-US" sz="1400">
                <a:latin typeface="Meiryo UI" panose="020B0604030504040204" pitchFamily="50" charset="-128"/>
                <a:ea typeface="Meiryo UI" panose="020B0604030504040204" pitchFamily="50" charset="-128"/>
              </a:rPr>
              <a:t>〇風で乾いても薬剤</a:t>
            </a:r>
            <a:r>
              <a:rPr lang="en-US" altLang="ja-JP" sz="1400">
                <a:latin typeface="Meiryo UI" panose="020B0604030504040204" pitchFamily="50" charset="-128"/>
                <a:ea typeface="Meiryo UI" panose="020B0604030504040204" pitchFamily="50" charset="-128"/>
              </a:rPr>
              <a:t>X</a:t>
            </a:r>
            <a:r>
              <a:rPr lang="ja-JP" altLang="en-US" sz="1400">
                <a:latin typeface="Meiryo UI" panose="020B0604030504040204" pitchFamily="50" charset="-128"/>
                <a:ea typeface="Meiryo UI" panose="020B0604030504040204" pitchFamily="50" charset="-128"/>
              </a:rPr>
              <a:t>が残るので延焼防止効果は持続</a:t>
            </a:r>
            <a:endParaRPr lang="en-US" altLang="ja-JP" sz="1400">
              <a:latin typeface="Meiryo UI" panose="020B0604030504040204" pitchFamily="50" charset="-128"/>
              <a:ea typeface="Meiryo UI" panose="020B0604030504040204" pitchFamily="50" charset="-128"/>
            </a:endParaRPr>
          </a:p>
          <a:p>
            <a:pPr lvl="0" defTabSz="791962">
              <a:defRPr/>
            </a:pPr>
            <a:r>
              <a:rPr lang="ja-JP" altLang="en-US" sz="1400">
                <a:latin typeface="Meiryo UI" panose="020B0604030504040204" pitchFamily="50" charset="-128"/>
                <a:ea typeface="Meiryo UI" panose="020B0604030504040204" pitchFamily="50" charset="-128"/>
              </a:rPr>
              <a:t>〇散布された場所がわかるように赤色に着色</a:t>
            </a:r>
            <a:endParaRPr lang="en-US" altLang="ja-JP" sz="1400">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CC2A3C59-1723-5752-4CE8-0F7DF28E2F9C}"/>
              </a:ext>
            </a:extLst>
          </p:cNvPr>
          <p:cNvSpPr/>
          <p:nvPr/>
        </p:nvSpPr>
        <p:spPr>
          <a:xfrm>
            <a:off x="11950" y="5724470"/>
            <a:ext cx="4572000" cy="523220"/>
          </a:xfrm>
          <a:prstGeom prst="rect">
            <a:avLst/>
          </a:prstGeom>
        </p:spPr>
        <p:txBody>
          <a:bodyPr wrap="square">
            <a:spAutoFit/>
          </a:bodyPr>
          <a:lstStyle/>
          <a:p>
            <a:pPr lvl="0" defTabSz="791962">
              <a:defRPr/>
            </a:pPr>
            <a:r>
              <a:rPr lang="ja-JP" altLang="en-US" sz="1400">
                <a:latin typeface="Meiryo UI" panose="020B0604030504040204" pitchFamily="50" charset="-128"/>
                <a:ea typeface="Meiryo UI" panose="020B0604030504040204" pitchFamily="50" charset="-128"/>
              </a:rPr>
              <a:t>○●●県に導入済み</a:t>
            </a:r>
            <a:endParaRPr lang="en-US" altLang="ja-JP" sz="1400">
              <a:latin typeface="Meiryo UI" panose="020B0604030504040204" pitchFamily="50" charset="-128"/>
              <a:ea typeface="Meiryo UI" panose="020B0604030504040204" pitchFamily="50" charset="-128"/>
            </a:endParaRPr>
          </a:p>
          <a:p>
            <a:pPr lvl="0" defTabSz="791962">
              <a:defRPr/>
            </a:pPr>
            <a:r>
              <a:rPr lang="ja-JP" altLang="en-US" sz="1400">
                <a:latin typeface="Meiryo UI" panose="020B0604030504040204" pitchFamily="50" charset="-128"/>
                <a:ea typeface="Meiryo UI" panose="020B0604030504040204" pitchFamily="50" charset="-128"/>
              </a:rPr>
              <a:t>〇令和●年●●林野火災で使用　　　　</a:t>
            </a:r>
            <a:endParaRPr lang="en-US" altLang="ja-JP" sz="1400">
              <a:solidFill>
                <a:srgbClr val="FF0000"/>
              </a:solidFill>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BB76A3C9-DFD9-03F1-ACC1-25D8DDC4C121}"/>
              </a:ext>
            </a:extLst>
          </p:cNvPr>
          <p:cNvSpPr/>
          <p:nvPr/>
        </p:nvSpPr>
        <p:spPr>
          <a:xfrm>
            <a:off x="462343" y="720406"/>
            <a:ext cx="9095613" cy="400110"/>
          </a:xfrm>
          <a:prstGeom prst="rect">
            <a:avLst/>
          </a:prstGeom>
        </p:spPr>
        <p:txBody>
          <a:bodyPr wrap="square" lIns="91440" tIns="45720" rIns="91440" bIns="45720" anchor="t">
            <a:spAutoFit/>
          </a:bodyPr>
          <a:lstStyle/>
          <a:p>
            <a:pPr lvl="0" defTabSz="791962">
              <a:defRPr/>
            </a:pPr>
            <a:r>
              <a:rPr lang="ja-JP" altLang="en-US" sz="2000" b="1" u="sng">
                <a:latin typeface="Meiryo UI"/>
                <a:ea typeface="Meiryo UI"/>
              </a:rPr>
              <a:t>〇〇消火剤　　（〇〇株式会社）</a:t>
            </a:r>
            <a:endParaRPr lang="en-US" altLang="ja-JP" sz="2000" b="1" u="sng">
              <a:latin typeface="Meiryo UI"/>
              <a:ea typeface="Meiryo UI"/>
            </a:endParaRPr>
          </a:p>
        </p:txBody>
      </p:sp>
      <p:sp>
        <p:nvSpPr>
          <p:cNvPr id="9" name="Rectangle 8">
            <a:extLst>
              <a:ext uri="{FF2B5EF4-FFF2-40B4-BE49-F238E27FC236}">
                <a16:creationId xmlns:a16="http://schemas.microsoft.com/office/drawing/2014/main" id="{A0263F44-32AF-D94A-A251-0D77D0C555B3}"/>
              </a:ext>
            </a:extLst>
          </p:cNvPr>
          <p:cNvSpPr/>
          <p:nvPr/>
        </p:nvSpPr>
        <p:spPr>
          <a:xfrm>
            <a:off x="-1938224" y="1417680"/>
            <a:ext cx="1721950" cy="1420770"/>
          </a:xfrm>
          <a:prstGeom prst="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a:latin typeface="Meiryo UI"/>
                <a:ea typeface="Meiryo UI"/>
                <a:cs typeface="Calibri"/>
              </a:rPr>
              <a:t>記入例</a:t>
            </a:r>
            <a:endParaRPr lang="en-US" altLang="ja-JP">
              <a:latin typeface="Meiryo UI"/>
              <a:ea typeface="Meiryo UI"/>
              <a:cs typeface="Calibri"/>
            </a:endParaRPr>
          </a:p>
          <a:p>
            <a:pPr algn="ctr"/>
            <a:r>
              <a:rPr lang="ja-JP" altLang="en-US">
                <a:latin typeface="Meiryo UI"/>
                <a:ea typeface="Meiryo UI"/>
                <a:cs typeface="Calibri"/>
              </a:rPr>
              <a:t>（提出時削除）</a:t>
            </a:r>
          </a:p>
        </p:txBody>
      </p:sp>
      <p:sp>
        <p:nvSpPr>
          <p:cNvPr id="3" name="正方形/長方形 2">
            <a:extLst>
              <a:ext uri="{FF2B5EF4-FFF2-40B4-BE49-F238E27FC236}">
                <a16:creationId xmlns:a16="http://schemas.microsoft.com/office/drawing/2014/main" id="{816F89AC-E70A-49CC-0FA7-89BAC79521BF}"/>
              </a:ext>
            </a:extLst>
          </p:cNvPr>
          <p:cNvSpPr/>
          <p:nvPr/>
        </p:nvSpPr>
        <p:spPr>
          <a:xfrm>
            <a:off x="22864" y="2599111"/>
            <a:ext cx="3932605" cy="40011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a:solidFill>
                  <a:schemeClr val="tx1"/>
                </a:solidFill>
                <a:latin typeface="Meiryo UI" panose="020B0604030504040204" pitchFamily="50" charset="-128"/>
                <a:ea typeface="Meiryo UI" panose="020B0604030504040204" pitchFamily="50" charset="-128"/>
              </a:rPr>
              <a:t>使用方法</a:t>
            </a:r>
            <a:endParaRPr kumimoji="1" lang="ja-JP" altLang="en-US" sz="1600" b="1">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0E973139-C53C-0CC3-FB93-6FE72D826654}"/>
              </a:ext>
            </a:extLst>
          </p:cNvPr>
          <p:cNvSpPr/>
          <p:nvPr/>
        </p:nvSpPr>
        <p:spPr>
          <a:xfrm>
            <a:off x="11951" y="2980592"/>
            <a:ext cx="3769099" cy="523220"/>
          </a:xfrm>
          <a:prstGeom prst="rect">
            <a:avLst/>
          </a:prstGeom>
        </p:spPr>
        <p:txBody>
          <a:bodyPr wrap="square">
            <a:spAutoFit/>
          </a:bodyPr>
          <a:lstStyle/>
          <a:p>
            <a:pPr lvl="0" defTabSz="791962">
              <a:defRPr/>
            </a:pPr>
            <a:r>
              <a:rPr lang="ja-JP" altLang="en-US" sz="1400">
                <a:latin typeface="Meiryo UI" panose="020B0604030504040204" pitchFamily="50" charset="-128"/>
                <a:ea typeface="Meiryo UI" panose="020B0604030504040204" pitchFamily="50" charset="-128"/>
              </a:rPr>
              <a:t>○バケツで薬剤と水を混ぜて、消防ホースで散布</a:t>
            </a:r>
            <a:endParaRPr lang="en-US" altLang="ja-JP" sz="1400">
              <a:latin typeface="Meiryo UI" panose="020B0604030504040204" pitchFamily="50" charset="-128"/>
              <a:ea typeface="Meiryo UI" panose="020B0604030504040204" pitchFamily="50" charset="-128"/>
            </a:endParaRPr>
          </a:p>
          <a:p>
            <a:pPr lvl="0" defTabSz="791962">
              <a:defRPr/>
            </a:pPr>
            <a:r>
              <a:rPr lang="ja-JP" altLang="en-US" sz="1400">
                <a:latin typeface="Meiryo UI" panose="020B0604030504040204" pitchFamily="50" charset="-128"/>
                <a:ea typeface="Meiryo UI" panose="020B0604030504040204" pitchFamily="50" charset="-128"/>
              </a:rPr>
              <a:t>　（特別な道具は不要）</a:t>
            </a:r>
            <a:endParaRPr lang="en-US" altLang="ja-JP" sz="1400">
              <a:latin typeface="Meiryo UI" panose="020B0604030504040204" pitchFamily="50" charset="-128"/>
              <a:ea typeface="Meiryo UI" panose="020B0604030504040204" pitchFamily="50" charset="-128"/>
            </a:endParaRPr>
          </a:p>
        </p:txBody>
      </p:sp>
      <p:graphicFrame>
        <p:nvGraphicFramePr>
          <p:cNvPr id="2" name="表 1">
            <a:extLst>
              <a:ext uri="{FF2B5EF4-FFF2-40B4-BE49-F238E27FC236}">
                <a16:creationId xmlns:a16="http://schemas.microsoft.com/office/drawing/2014/main" id="{8DEDFBFB-8FBA-21A8-7756-EF1596AFB3B0}"/>
              </a:ext>
            </a:extLst>
          </p:cNvPr>
          <p:cNvGraphicFramePr>
            <a:graphicFrameLocks noGrp="1"/>
          </p:cNvGraphicFramePr>
          <p:nvPr>
            <p:extLst>
              <p:ext uri="{D42A27DB-BD31-4B8C-83A1-F6EECF244321}">
                <p14:modId xmlns:p14="http://schemas.microsoft.com/office/powerpoint/2010/main" val="4081574609"/>
              </p:ext>
            </p:extLst>
          </p:nvPr>
        </p:nvGraphicFramePr>
        <p:xfrm>
          <a:off x="4028700" y="731535"/>
          <a:ext cx="4867650" cy="6063560"/>
        </p:xfrm>
        <a:graphic>
          <a:graphicData uri="http://schemas.openxmlformats.org/drawingml/2006/table">
            <a:tbl>
              <a:tblPr/>
              <a:tblGrid>
                <a:gridCol w="2534025">
                  <a:extLst>
                    <a:ext uri="{9D8B030D-6E8A-4147-A177-3AD203B41FA5}">
                      <a16:colId xmlns:a16="http://schemas.microsoft.com/office/drawing/2014/main" val="410141057"/>
                    </a:ext>
                  </a:extLst>
                </a:gridCol>
                <a:gridCol w="2333625">
                  <a:extLst>
                    <a:ext uri="{9D8B030D-6E8A-4147-A177-3AD203B41FA5}">
                      <a16:colId xmlns:a16="http://schemas.microsoft.com/office/drawing/2014/main" val="3565116938"/>
                    </a:ext>
                  </a:extLst>
                </a:gridCol>
              </a:tblGrid>
              <a:tr h="157389">
                <a:tc>
                  <a:txBody>
                    <a:bodyPr/>
                    <a:lstStyle/>
                    <a:p>
                      <a:pPr algn="ctr" fontAlgn="ctr"/>
                      <a:r>
                        <a:rPr lang="ja-JP" altLang="en-US" sz="1200" b="1" i="0" u="none" strike="noStrike">
                          <a:solidFill>
                            <a:srgbClr val="000000"/>
                          </a:solidFill>
                          <a:effectLst/>
                          <a:latin typeface="Meiryo UI" panose="020B0604030504040204" pitchFamily="50" charset="-128"/>
                          <a:ea typeface="Meiryo UI" panose="020B0604030504040204" pitchFamily="50" charset="-128"/>
                        </a:rPr>
                        <a:t>会社名</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記載例</a:t>
                      </a: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3904248"/>
                  </a:ext>
                </a:extLst>
              </a:tr>
              <a:tr h="414935">
                <a:tc>
                  <a:txBody>
                    <a:bodyPr/>
                    <a:lstStyle/>
                    <a:p>
                      <a:pPr algn="ctr" fontAlgn="ctr"/>
                      <a:r>
                        <a:rPr lang="ja-JP" altLang="en-US" sz="1200" b="1" i="0" u="none" strike="noStrike">
                          <a:solidFill>
                            <a:srgbClr val="000000"/>
                          </a:solidFill>
                          <a:effectLst/>
                          <a:latin typeface="Meiryo UI" panose="020B0604030504040204" pitchFamily="50" charset="-128"/>
                          <a:ea typeface="Meiryo UI" panose="020B0604030504040204" pitchFamily="50" charset="-128"/>
                        </a:rPr>
                        <a:t>薬剤品名</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a:t>
                      </a: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91808243"/>
                  </a:ext>
                </a:extLst>
              </a:tr>
              <a:tr h="118042">
                <a:tc>
                  <a:txBody>
                    <a:bodyPr/>
                    <a:lstStyle/>
                    <a:p>
                      <a:pPr algn="ctr" fontAlgn="ctr"/>
                      <a:r>
                        <a:rPr lang="zh-TW" altLang="en-US" sz="1200" b="1" i="0" u="none" strike="noStrike">
                          <a:solidFill>
                            <a:srgbClr val="000000"/>
                          </a:solidFill>
                          <a:effectLst/>
                          <a:latin typeface="Meiryo UI" panose="020B0604030504040204" pitchFamily="50" charset="-128"/>
                          <a:ea typeface="Meiryo UI" panose="020B0604030504040204" pitchFamily="50" charset="-128"/>
                        </a:rPr>
                        <a:t>混合量（濃度）</a:t>
                      </a:r>
                      <a:endParaRPr lang="en-US" altLang="zh-TW" sz="1200" b="1"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en-US" altLang="ja-JP" sz="1200" b="1" i="0" u="none" strike="noStrike">
                          <a:solidFill>
                            <a:srgbClr val="000000"/>
                          </a:solidFill>
                          <a:effectLst/>
                          <a:latin typeface="Meiryo UI" panose="020B0604030504040204" pitchFamily="50" charset="-128"/>
                          <a:ea typeface="Meiryo UI" panose="020B0604030504040204" pitchFamily="50" charset="-128"/>
                        </a:rPr>
                        <a:t>※</a:t>
                      </a:r>
                      <a:r>
                        <a:rPr lang="ja-JP" altLang="en-US" sz="1200" b="1" i="0" u="none" strike="noStrike">
                          <a:solidFill>
                            <a:srgbClr val="000000"/>
                          </a:solidFill>
                          <a:effectLst/>
                          <a:latin typeface="Meiryo UI" panose="020B0604030504040204" pitchFamily="50" charset="-128"/>
                          <a:ea typeface="Meiryo UI" panose="020B0604030504040204" pitchFamily="50" charset="-128"/>
                        </a:rPr>
                        <a:t>希釈不要な場合は</a:t>
                      </a:r>
                      <a:r>
                        <a:rPr lang="en-US" altLang="ja-JP" sz="1200" b="1" i="0" u="none" strike="noStrike">
                          <a:solidFill>
                            <a:srgbClr val="000000"/>
                          </a:solidFill>
                          <a:effectLst/>
                          <a:latin typeface="Meiryo UI" panose="020B0604030504040204" pitchFamily="50" charset="-128"/>
                          <a:ea typeface="Meiryo UI" panose="020B0604030504040204" pitchFamily="50" charset="-128"/>
                        </a:rPr>
                        <a:t>100</a:t>
                      </a:r>
                      <a:r>
                        <a:rPr lang="ja-JP" altLang="en-US" sz="1200" b="1" i="0" u="none" strike="noStrike">
                          <a:solidFill>
                            <a:srgbClr val="000000"/>
                          </a:solidFill>
                          <a:effectLst/>
                          <a:latin typeface="Meiryo UI" panose="020B0604030504040204" pitchFamily="50" charset="-128"/>
                          <a:ea typeface="Meiryo UI" panose="020B0604030504040204" pitchFamily="50" charset="-128"/>
                        </a:rPr>
                        <a:t>％と記入</a:t>
                      </a:r>
                      <a:endParaRPr lang="zh-TW" altLang="en-US" sz="1200" b="1"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濃度２％まで希釈必要</a:t>
                      </a: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8111448"/>
                  </a:ext>
                </a:extLst>
              </a:tr>
              <a:tr h="164543">
                <a:tc>
                  <a:txBody>
                    <a:bodyPr/>
                    <a:lstStyle/>
                    <a:p>
                      <a:pPr algn="ctr" fontAlgn="ctr"/>
                      <a:r>
                        <a:rPr lang="ja-JP" altLang="en-US" sz="1200" b="1" i="0" u="none" strike="noStrike">
                          <a:solidFill>
                            <a:srgbClr val="000000"/>
                          </a:solidFill>
                          <a:effectLst/>
                          <a:latin typeface="Meiryo UI" panose="020B0604030504040204" pitchFamily="50" charset="-128"/>
                          <a:ea typeface="Meiryo UI" panose="020B0604030504040204" pitchFamily="50" charset="-128"/>
                        </a:rPr>
                        <a:t>薬剤形状</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液体</a:t>
                      </a: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0476019"/>
                  </a:ext>
                </a:extLst>
              </a:tr>
              <a:tr h="126776">
                <a:tc>
                  <a:txBody>
                    <a:bodyPr/>
                    <a:lstStyle/>
                    <a:p>
                      <a:pPr algn="ctr" fontAlgn="ctr"/>
                      <a:r>
                        <a:rPr lang="ja-JP" altLang="en-US" sz="1200" b="1" i="0" u="none" strike="noStrike">
                          <a:solidFill>
                            <a:srgbClr val="000000"/>
                          </a:solidFill>
                          <a:effectLst/>
                          <a:latin typeface="Meiryo UI" panose="020B0604030504040204" pitchFamily="50" charset="-128"/>
                          <a:ea typeface="Meiryo UI" panose="020B0604030504040204" pitchFamily="50" charset="-128"/>
                        </a:rPr>
                        <a:t>薬剤主成分</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X</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29448235"/>
                  </a:ext>
                </a:extLst>
              </a:tr>
              <a:tr h="0">
                <a:tc>
                  <a:txBody>
                    <a:bodyPr/>
                    <a:lstStyle/>
                    <a:p>
                      <a:pPr algn="ctr" fontAlgn="ctr"/>
                      <a:r>
                        <a:rPr lang="ja-JP" altLang="en-US" sz="1200" b="1" i="0" u="none" strike="noStrike">
                          <a:solidFill>
                            <a:srgbClr val="000000"/>
                          </a:solidFill>
                          <a:effectLst/>
                          <a:latin typeface="Meiryo UI" panose="020B0604030504040204" pitchFamily="50" charset="-128"/>
                          <a:ea typeface="Meiryo UI" panose="020B0604030504040204" pitchFamily="50" charset="-128"/>
                        </a:rPr>
                        <a:t>用途</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延焼防止</a:t>
                      </a: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8029865"/>
                  </a:ext>
                </a:extLst>
              </a:tr>
              <a:tr h="0">
                <a:tc>
                  <a:txBody>
                    <a:bodyPr/>
                    <a:lstStyle/>
                    <a:p>
                      <a:pPr algn="ctr" fontAlgn="ctr"/>
                      <a:r>
                        <a:rPr lang="ja-JP" altLang="en-US" sz="1200" b="1" i="0" u="none" strike="noStrike">
                          <a:solidFill>
                            <a:srgbClr val="000000"/>
                          </a:solidFill>
                          <a:effectLst/>
                          <a:latin typeface="Meiryo UI" panose="020B0604030504040204" pitchFamily="50" charset="-128"/>
                          <a:ea typeface="Meiryo UI" panose="020B0604030504040204" pitchFamily="50" charset="-128"/>
                        </a:rPr>
                        <a:t>保管方法と使用期限</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a:solidFill>
                            <a:srgbClr val="000000"/>
                          </a:solidFill>
                          <a:effectLst/>
                          <a:latin typeface="Meiryo UI" panose="020B0604030504040204" pitchFamily="50" charset="-128"/>
                          <a:ea typeface="Meiryo UI" panose="020B0604030504040204" pitchFamily="50" charset="-128"/>
                        </a:rPr>
                        <a:t>常温保存で３年の使用期限</a:t>
                      </a: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10445996"/>
                  </a:ext>
                </a:extLst>
              </a:tr>
              <a:tr h="160966">
                <a:tc>
                  <a:txBody>
                    <a:bodyPr/>
                    <a:lstStyle/>
                    <a:p>
                      <a:pPr algn="ctr" fontAlgn="ctr"/>
                      <a:r>
                        <a:rPr lang="ja-JP" altLang="en-US" sz="1200" b="1" i="0" u="none" strike="noStrike">
                          <a:solidFill>
                            <a:srgbClr val="000000"/>
                          </a:solidFill>
                          <a:effectLst/>
                          <a:latin typeface="Meiryo UI" panose="020B0604030504040204" pitchFamily="50" charset="-128"/>
                          <a:ea typeface="Meiryo UI" panose="020B0604030504040204" pitchFamily="50" charset="-128"/>
                        </a:rPr>
                        <a:t>健康有害性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617851847"/>
                  </a:ext>
                </a:extLst>
              </a:tr>
              <a:tr h="85849">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急性毒性（経口）</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区分外</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0207685"/>
                  </a:ext>
                </a:extLst>
              </a:tr>
              <a:tr h="85849">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急性毒性（経皮）</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分類不可</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3484915"/>
                  </a:ext>
                </a:extLst>
              </a:tr>
              <a:tr h="171697">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急性毒性（吸入：気体）</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分類対象外</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77358258"/>
                  </a:ext>
                </a:extLst>
              </a:tr>
              <a:tr h="171697">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急性毒性（吸入：蒸気）</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分類不可</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8516858"/>
                  </a:ext>
                </a:extLst>
              </a:tr>
              <a:tr h="171697">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急性毒性（吸入：粉塵及びミスト）</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分類不可</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58347982"/>
                  </a:ext>
                </a:extLst>
              </a:tr>
              <a:tr h="85849">
                <a:tc>
                  <a:txBody>
                    <a:bodyPr/>
                    <a:lstStyle/>
                    <a:p>
                      <a:pPr algn="ctr"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皮膚腐食性</a:t>
                      </a:r>
                      <a:r>
                        <a:rPr lang="en-US" altLang="zh-TW" sz="1200" b="0" i="0" u="none" strike="noStrike">
                          <a:solidFill>
                            <a:srgbClr val="000000"/>
                          </a:solidFill>
                          <a:effectLst/>
                          <a:latin typeface="Meiryo UI" panose="020B0604030504040204" pitchFamily="50" charset="-128"/>
                          <a:ea typeface="Meiryo UI" panose="020B0604030504040204" pitchFamily="50" charset="-128"/>
                        </a:rPr>
                        <a:t>/</a:t>
                      </a:r>
                      <a:r>
                        <a:rPr lang="zh-TW" altLang="en-US" sz="1200" b="0" i="0" u="none" strike="noStrike">
                          <a:solidFill>
                            <a:srgbClr val="000000"/>
                          </a:solidFill>
                          <a:effectLst/>
                          <a:latin typeface="Meiryo UI" panose="020B0604030504040204" pitchFamily="50" charset="-128"/>
                          <a:ea typeface="Meiryo UI" panose="020B0604030504040204" pitchFamily="50" charset="-128"/>
                        </a:rPr>
                        <a:t>刺激性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分類不可</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7156785"/>
                  </a:ext>
                </a:extLst>
              </a:tr>
              <a:tr h="171697">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眼に対する重篤な損傷</a:t>
                      </a:r>
                      <a:r>
                        <a:rPr lang="en-US" altLang="ja-JP" sz="1200" b="0" i="0" u="none" strike="noStrike">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a:solidFill>
                            <a:srgbClr val="000000"/>
                          </a:solidFill>
                          <a:effectLst/>
                          <a:latin typeface="Meiryo UI" panose="020B0604030504040204" pitchFamily="50" charset="-128"/>
                          <a:ea typeface="Meiryo UI" panose="020B0604030504040204" pitchFamily="50" charset="-128"/>
                        </a:rPr>
                        <a:t>眼刺激性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分類不可</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8338768"/>
                  </a:ext>
                </a:extLst>
              </a:tr>
              <a:tr h="171697">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呼吸器感作性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分類不可</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1223070"/>
                  </a:ext>
                </a:extLst>
              </a:tr>
              <a:tr h="171697">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皮膚感作性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分類不可</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4525697"/>
                  </a:ext>
                </a:extLst>
              </a:tr>
              <a:tr h="171697">
                <a:tc>
                  <a:txBody>
                    <a:bodyPr/>
                    <a:lstStyle/>
                    <a:p>
                      <a:pPr algn="ctr"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生殖細胞変異原性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分類不可</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39392824"/>
                  </a:ext>
                </a:extLst>
              </a:tr>
              <a:tr h="171697">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発がん性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区分外</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364073"/>
                  </a:ext>
                </a:extLst>
              </a:tr>
              <a:tr h="171697">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生殖毒性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分類不可</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15640637"/>
                  </a:ext>
                </a:extLst>
              </a:tr>
              <a:tr h="171697">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授乳に対する影響</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分類不可</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1985047"/>
                  </a:ext>
                </a:extLst>
              </a:tr>
              <a:tr h="189583">
                <a:tc>
                  <a:txBody>
                    <a:bodyPr/>
                    <a:lstStyle/>
                    <a:p>
                      <a:pPr algn="ctr"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特定標的臓器毒性（単回暴露）</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区分外</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9366432"/>
                  </a:ext>
                </a:extLst>
              </a:tr>
              <a:tr h="171697">
                <a:tc>
                  <a:txBody>
                    <a:bodyPr/>
                    <a:lstStyle/>
                    <a:p>
                      <a:pPr algn="ctr"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特定標的臓器毒性（反復暴露）</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区分外</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2915909"/>
                  </a:ext>
                </a:extLst>
              </a:tr>
              <a:tr h="171697">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吸引性呼吸器有害性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分類不可</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6185457"/>
                  </a:ext>
                </a:extLst>
              </a:tr>
              <a:tr h="150235">
                <a:tc>
                  <a:txBody>
                    <a:bodyPr/>
                    <a:lstStyle/>
                    <a:p>
                      <a:pPr algn="ctr" fontAlgn="ctr"/>
                      <a:r>
                        <a:rPr lang="zh-TW" altLang="en-US" sz="1200" b="1" i="0" u="none" strike="noStrike">
                          <a:solidFill>
                            <a:srgbClr val="000000"/>
                          </a:solidFill>
                          <a:effectLst/>
                          <a:latin typeface="Meiryo UI" panose="020B0604030504040204" pitchFamily="50" charset="-128"/>
                          <a:ea typeface="Meiryo UI" panose="020B0604030504040204" pitchFamily="50" charset="-128"/>
                        </a:rPr>
                        <a:t>水生環境有害性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562860770"/>
                  </a:ext>
                </a:extLst>
              </a:tr>
              <a:tr h="85849">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急性水生毒性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分類不可</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19689537"/>
                  </a:ext>
                </a:extLst>
              </a:tr>
              <a:tr h="85849">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慢性水生毒性</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分類不可</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791684"/>
                  </a:ext>
                </a:extLst>
              </a:tr>
              <a:tr h="85849">
                <a:tc>
                  <a:txBody>
                    <a:bodyPr/>
                    <a:lstStyle/>
                    <a:p>
                      <a:pPr algn="ctr" fontAlgn="ctr"/>
                      <a:r>
                        <a:rPr lang="ja-JP" altLang="en-US" sz="1200" b="1" i="0" u="none" strike="noStrike">
                          <a:solidFill>
                            <a:srgbClr val="000000"/>
                          </a:solidFill>
                          <a:effectLst/>
                          <a:latin typeface="Meiryo UI" panose="020B0604030504040204" pitchFamily="50" charset="-128"/>
                          <a:ea typeface="Meiryo UI" panose="020B0604030504040204" pitchFamily="50" charset="-128"/>
                        </a:rPr>
                        <a:t>植生への影響</a:t>
                      </a:r>
                    </a:p>
                  </a:txBody>
                  <a:tcPr marL="2385" marR="2385" marT="2385" marB="1717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社内試験（〇〇）によると影響なし</a:t>
                      </a:r>
                    </a:p>
                  </a:txBody>
                  <a:tcPr marL="2385" marR="2385" marT="2385" marB="17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37533057"/>
                  </a:ext>
                </a:extLst>
              </a:tr>
            </a:tbl>
          </a:graphicData>
        </a:graphic>
      </p:graphicFrame>
      <p:sp>
        <p:nvSpPr>
          <p:cNvPr id="5" name="テキスト ボックス 4">
            <a:extLst>
              <a:ext uri="{FF2B5EF4-FFF2-40B4-BE49-F238E27FC236}">
                <a16:creationId xmlns:a16="http://schemas.microsoft.com/office/drawing/2014/main" id="{D3CF112D-D9FD-F33F-2AE5-F7A59612C259}"/>
              </a:ext>
            </a:extLst>
          </p:cNvPr>
          <p:cNvSpPr txBox="1"/>
          <p:nvPr/>
        </p:nvSpPr>
        <p:spPr>
          <a:xfrm>
            <a:off x="7520413" y="650075"/>
            <a:ext cx="160858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a:t>公開可能資料</a:t>
            </a:r>
          </a:p>
        </p:txBody>
      </p:sp>
      <p:sp>
        <p:nvSpPr>
          <p:cNvPr id="8" name="四角形: 角を丸くする 3">
            <a:extLst>
              <a:ext uri="{FF2B5EF4-FFF2-40B4-BE49-F238E27FC236}">
                <a16:creationId xmlns:a16="http://schemas.microsoft.com/office/drawing/2014/main" id="{9E266241-9871-3A24-CB8E-C8A473CF20C9}"/>
              </a:ext>
            </a:extLst>
          </p:cNvPr>
          <p:cNvSpPr/>
          <p:nvPr/>
        </p:nvSpPr>
        <p:spPr>
          <a:xfrm>
            <a:off x="15005" y="1593"/>
            <a:ext cx="9008075" cy="688288"/>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80975" indent="-180975"/>
            <a:r>
              <a:rPr lang="ja-JP" altLang="en-US" sz="1200">
                <a:solidFill>
                  <a:schemeClr val="tx1"/>
                </a:solidFill>
                <a:latin typeface="メイリオ"/>
                <a:ea typeface="メイリオ"/>
              </a:rPr>
              <a:t>○　文字のフォントは</a:t>
            </a:r>
            <a:r>
              <a:rPr lang="en-US" altLang="ja-JP" sz="1200" err="1">
                <a:solidFill>
                  <a:schemeClr val="tx1"/>
                </a:solidFill>
                <a:latin typeface="メイリオ"/>
                <a:ea typeface="メイリオ"/>
              </a:rPr>
              <a:t>MeiryoUI</a:t>
            </a:r>
            <a:r>
              <a:rPr lang="ja-JP" altLang="en-US" sz="1200">
                <a:solidFill>
                  <a:schemeClr val="tx1"/>
                </a:solidFill>
                <a:latin typeface="メイリオ"/>
                <a:ea typeface="メイリオ"/>
              </a:rPr>
              <a:t>、１２</a:t>
            </a:r>
            <a:r>
              <a:rPr lang="en-US" altLang="ja-JP" sz="1200" err="1">
                <a:solidFill>
                  <a:schemeClr val="tx1"/>
                </a:solidFill>
                <a:latin typeface="メイリオ"/>
                <a:ea typeface="メイリオ"/>
              </a:rPr>
              <a:t>pt以上</a:t>
            </a:r>
            <a:r>
              <a:rPr lang="ja-JP" altLang="en-US" sz="1200">
                <a:solidFill>
                  <a:schemeClr val="tx1"/>
                </a:solidFill>
                <a:latin typeface="メイリオ"/>
                <a:ea typeface="メイリオ"/>
              </a:rPr>
              <a:t>としてください。</a:t>
            </a:r>
            <a:endParaRPr lang="en-US" altLang="ja-JP" sz="1200">
              <a:solidFill>
                <a:schemeClr val="tx1"/>
              </a:solidFill>
              <a:latin typeface="メイリオ"/>
              <a:ea typeface="メイリオ"/>
            </a:endParaRPr>
          </a:p>
          <a:p>
            <a:pPr marL="180975" indent="-180975"/>
            <a:r>
              <a:rPr lang="ja-JP" altLang="en-US" sz="1200">
                <a:solidFill>
                  <a:schemeClr val="tx1"/>
                </a:solidFill>
                <a:latin typeface="メイリオ"/>
                <a:ea typeface="メイリオ"/>
              </a:rPr>
              <a:t>○　補足説明用の写真や図表などの参考資料は見やすく収めてください。</a:t>
            </a:r>
            <a:endParaRPr lang="en-US" altLang="ja-JP" sz="1200">
              <a:solidFill>
                <a:schemeClr val="tx1"/>
              </a:solidFill>
              <a:latin typeface="メイリオ"/>
              <a:ea typeface="メイリオ"/>
            </a:endParaRPr>
          </a:p>
          <a:p>
            <a:pPr marL="180975" indent="-180975"/>
            <a:r>
              <a:rPr lang="ja-JP" altLang="ja-JP" sz="1200">
                <a:solidFill>
                  <a:schemeClr val="tx1"/>
                </a:solidFill>
                <a:latin typeface="メイリオ"/>
                <a:ea typeface="メイリオ"/>
              </a:rPr>
              <a:t>○</a:t>
            </a:r>
            <a:r>
              <a:rPr lang="ja-JP" altLang="en-US" sz="1200">
                <a:solidFill>
                  <a:schemeClr val="tx1"/>
                </a:solidFill>
                <a:latin typeface="メイリオ"/>
                <a:ea typeface="メイリオ"/>
              </a:rPr>
              <a:t>　</a:t>
            </a:r>
            <a:r>
              <a:rPr lang="ja-JP" altLang="ja-JP" sz="1200">
                <a:solidFill>
                  <a:schemeClr val="tx1"/>
                </a:solidFill>
                <a:latin typeface="メイリオ"/>
                <a:ea typeface="メイリオ"/>
              </a:rPr>
              <a:t>専門的な用語については使用しない、もしくはわかりやすい説明を入れていただき</a:t>
            </a:r>
            <a:r>
              <a:rPr lang="ja-JP" altLang="en-US" sz="1200">
                <a:solidFill>
                  <a:schemeClr val="tx1"/>
                </a:solidFill>
                <a:latin typeface="メイリオ"/>
                <a:ea typeface="メイリオ"/>
              </a:rPr>
              <a:t>、</a:t>
            </a:r>
            <a:r>
              <a:rPr lang="ja-JP" altLang="ja-JP" sz="1200">
                <a:solidFill>
                  <a:schemeClr val="tx1"/>
                </a:solidFill>
                <a:latin typeface="メイリオ"/>
                <a:ea typeface="メイリオ"/>
              </a:rPr>
              <a:t>簡潔にまと</a:t>
            </a:r>
            <a:r>
              <a:rPr lang="ja-JP" altLang="en-US" sz="1200">
                <a:solidFill>
                  <a:schemeClr val="tx1"/>
                </a:solidFill>
                <a:latin typeface="メイリオ"/>
                <a:ea typeface="メイリオ"/>
              </a:rPr>
              <a:t>めてください。</a:t>
            </a:r>
            <a:endParaRPr lang="en-US" altLang="ja-JP" sz="1200">
              <a:solidFill>
                <a:schemeClr val="tx1"/>
              </a:solidFill>
              <a:latin typeface="メイリオ"/>
              <a:ea typeface="メイリオ"/>
            </a:endParaRPr>
          </a:p>
        </p:txBody>
      </p:sp>
      <p:sp>
        <p:nvSpPr>
          <p:cNvPr id="10" name="四角形: 角を丸くする 9">
            <a:extLst>
              <a:ext uri="{FF2B5EF4-FFF2-40B4-BE49-F238E27FC236}">
                <a16:creationId xmlns:a16="http://schemas.microsoft.com/office/drawing/2014/main" id="{413E1327-D81F-97E0-577C-614059F43D32}"/>
              </a:ext>
            </a:extLst>
          </p:cNvPr>
          <p:cNvSpPr/>
          <p:nvPr/>
        </p:nvSpPr>
        <p:spPr>
          <a:xfrm>
            <a:off x="0" y="717420"/>
            <a:ext cx="544929" cy="46792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87111"/>
            <a:r>
              <a:rPr lang="ja-JP" altLang="en-US" sz="2709" b="1">
                <a:solidFill>
                  <a:prstClr val="white"/>
                </a:solidFill>
                <a:latin typeface="Calibri" panose="020F0502020204030204"/>
                <a:ea typeface="游ゴシック" panose="020B0400000000000000" pitchFamily="50" charset="-128"/>
              </a:rPr>
              <a:t>例</a:t>
            </a:r>
          </a:p>
        </p:txBody>
      </p:sp>
    </p:spTree>
    <p:extLst>
      <p:ext uri="{BB962C8B-B14F-4D97-AF65-F5344CB8AC3E}">
        <p14:creationId xmlns:p14="http://schemas.microsoft.com/office/powerpoint/2010/main" val="17245392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D98D801082D9E42B0F3E57E3E06A8F0" ma:contentTypeVersion="13" ma:contentTypeDescription="新しいドキュメントを作成します。" ma:contentTypeScope="" ma:versionID="9669a58a112a301e08113daa73da732f">
  <xsd:schema xmlns:xsd="http://www.w3.org/2001/XMLSchema" xmlns:xs="http://www.w3.org/2001/XMLSchema" xmlns:p="http://schemas.microsoft.com/office/2006/metadata/properties" xmlns:ns2="76b0a717-a512-4866-b435-b2988d8dba66" xmlns:ns3="1d397f78-0df8-4b09-af30-c349055ccc08" targetNamespace="http://schemas.microsoft.com/office/2006/metadata/properties" ma:root="true" ma:fieldsID="6581666d8e4a705cdbdd169a5d3d8ed1" ns2:_="" ns3:_="">
    <xsd:import namespace="76b0a717-a512-4866-b435-b2988d8dba66"/>
    <xsd:import namespace="1d397f78-0df8-4b09-af30-c349055ccc0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b0a717-a512-4866-b435-b2988d8dba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descriptio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d397f78-0df8-4b09-af30-c349055ccc08"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0324393-e475-4683-aea3-62c5e6556801}" ma:internalName="TaxCatchAll" ma:showField="CatchAllData" ma:web="1d397f78-0df8-4b09-af30-c349055ccc0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6b0a717-a512-4866-b435-b2988d8dba66">
      <Terms xmlns="http://schemas.microsoft.com/office/infopath/2007/PartnerControls"/>
    </lcf76f155ced4ddcb4097134ff3c332f>
    <TaxCatchAll xmlns="1d397f78-0df8-4b09-af30-c349055ccc08" xsi:nil="true"/>
  </documentManagement>
</p:properties>
</file>

<file path=customXml/itemProps1.xml><?xml version="1.0" encoding="utf-8"?>
<ds:datastoreItem xmlns:ds="http://schemas.openxmlformats.org/officeDocument/2006/customXml" ds:itemID="{BFA681BE-0A78-4E33-A436-E6C347A4EE91}"/>
</file>

<file path=customXml/itemProps2.xml><?xml version="1.0" encoding="utf-8"?>
<ds:datastoreItem xmlns:ds="http://schemas.openxmlformats.org/officeDocument/2006/customXml" ds:itemID="{8A92189A-A70A-464C-A31C-68F31089CAD4}">
  <ds:schemaRefs>
    <ds:schemaRef ds:uri="http://schemas.microsoft.com/sharepoint/v3/contenttype/forms"/>
  </ds:schemaRefs>
</ds:datastoreItem>
</file>

<file path=customXml/itemProps3.xml><?xml version="1.0" encoding="utf-8"?>
<ds:datastoreItem xmlns:ds="http://schemas.openxmlformats.org/officeDocument/2006/customXml" ds:itemID="{39CD97D7-BFEF-416B-8AA5-E493457ED648}">
  <ds:schemaRefs>
    <ds:schemaRef ds:uri="http://www.w3.org/XML/1998/namespace"/>
    <ds:schemaRef ds:uri="http://schemas.microsoft.com/office/2006/documentManagement/types"/>
    <ds:schemaRef ds:uri="http://schemas.microsoft.com/office/2006/metadata/properties"/>
    <ds:schemaRef ds:uri="ea419855-74cd-451e-b55c-dc846f6a406d"/>
    <ds:schemaRef ds:uri="4cad4f46-e913-4822-9021-124803fcf65d"/>
    <ds:schemaRef ds:uri="http://schemas.openxmlformats.org/package/2006/metadata/core-properties"/>
    <ds:schemaRef ds:uri="http://purl.org/dc/elements/1.1/"/>
    <ds:schemaRef ds:uri="http://purl.org/dc/dcmitype/"/>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4</TotalTime>
  <Words>515</Words>
  <Application>Microsoft Office PowerPoint</Application>
  <PresentationFormat>画面に合わせる (4:3)</PresentationFormat>
  <Paragraphs>124</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メイリオ</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中嶋 仁美(NAKAJIMA Hitomi)</cp:lastModifiedBy>
  <cp:revision>1</cp:revision>
  <cp:lastPrinted>2025-03-24T02:41:35Z</cp:lastPrinted>
  <dcterms:created xsi:type="dcterms:W3CDTF">2018-01-17T13:06:01Z</dcterms:created>
  <dcterms:modified xsi:type="dcterms:W3CDTF">2025-03-24T05:47:02Z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0x0101009D98D801082D9E42B0F3E57E3E06A8F0</vt:lpwstr>
  </property>
  <property fmtid="{D5CDD505-2E9C-101B-9397-08002B2CF9AE}" pid="3" name="MediaServiceImageTags">
    <vt:lpwstr/>
  </property>
</Properties>
</file>